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5" roundtripDataSignature="AMtx7mgy1oheZHWTLpRxoMVoQQv4PeU57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8A631E8-18E4-42CF-BA37-7ABAAF91C015}">
  <a:tblStyle styleId="{A8A631E8-18E4-42CF-BA37-7ABAAF91C015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fill>
          <a:solidFill>
            <a:srgbClr val="D0DEEF"/>
          </a:solidFill>
        </a:fill>
      </a:tcStyle>
    </a:band1H>
    <a:band2H>
      <a:tcTxStyle/>
    </a:band2H>
    <a:band1V>
      <a:tcTxStyle/>
      <a:tcStyle>
        <a:fill>
          <a:solidFill>
            <a:srgbClr val="D0DEEF"/>
          </a:solidFill>
        </a:fill>
      </a:tcStyle>
    </a:band1V>
    <a:band2V>
      <a:tcTxStyle/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65e1b33f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e65e1b33f9_0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65e1b33f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e65e1b33f9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65e1b33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e65e1b33f9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e6751053f1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e6751053f1_1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.jpg"/><Relationship Id="rId5" Type="http://schemas.openxmlformats.org/officeDocument/2006/relationships/image" Target="../media/image4.png"/><Relationship Id="rId6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4.jpg"/><Relationship Id="rId6" Type="http://schemas.openxmlformats.org/officeDocument/2006/relationships/image" Target="../media/image6.jpg"/><Relationship Id="rId7" Type="http://schemas.openxmlformats.org/officeDocument/2006/relationships/image" Target="../media/image12.png"/><Relationship Id="rId8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6.jp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7A9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2387599"/>
            <a:ext cx="12192000" cy="4470401"/>
          </a:xfrm>
          <a:prstGeom prst="rect">
            <a:avLst/>
          </a:prstGeom>
          <a:gradFill>
            <a:gsLst>
              <a:gs pos="0">
                <a:srgbClr val="3F8AB1"/>
              </a:gs>
              <a:gs pos="100000">
                <a:srgbClr val="2B334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4074275" y="3778627"/>
            <a:ext cx="4032300" cy="11412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00">
                <a:solidFill>
                  <a:srgbClr val="9CC2E5"/>
                </a:solidFill>
                <a:latin typeface="Malgun Gothic"/>
                <a:ea typeface="Malgun Gothic"/>
                <a:cs typeface="Malgun Gothic"/>
                <a:sym typeface="Malgun Gothic"/>
              </a:rPr>
              <a:t>DID</a:t>
            </a:r>
            <a:r>
              <a:rPr b="1" i="1" lang="en-US" sz="32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b="1" i="1" lang="en-US" sz="32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신원증명</a:t>
            </a:r>
            <a:endParaRPr sz="2200"/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박효정, </a:t>
            </a:r>
            <a:r>
              <a:rPr lang="en-US" sz="12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정성운, 이승규, 이동희</a:t>
            </a:r>
            <a:endParaRPr b="0" i="0" sz="10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86" name="Google Shape;86;p1"/>
          <p:cNvGrpSpPr/>
          <p:nvPr/>
        </p:nvGrpSpPr>
        <p:grpSpPr>
          <a:xfrm>
            <a:off x="4867271" y="1511350"/>
            <a:ext cx="2446451" cy="1762075"/>
            <a:chOff x="4867271" y="1511350"/>
            <a:chExt cx="2446451" cy="1762075"/>
          </a:xfrm>
        </p:grpSpPr>
        <p:grpSp>
          <p:nvGrpSpPr>
            <p:cNvPr id="87" name="Google Shape;87;p1"/>
            <p:cNvGrpSpPr/>
            <p:nvPr/>
          </p:nvGrpSpPr>
          <p:grpSpPr>
            <a:xfrm>
              <a:off x="5226880" y="1511350"/>
              <a:ext cx="1762075" cy="1762075"/>
              <a:chOff x="1219200" y="1816100"/>
              <a:chExt cx="1263650" cy="1263650"/>
            </a:xfrm>
          </p:grpSpPr>
          <p:sp>
            <p:nvSpPr>
              <p:cNvPr id="88" name="Google Shape;88;p1"/>
              <p:cNvSpPr/>
              <p:nvPr/>
            </p:nvSpPr>
            <p:spPr>
              <a:xfrm>
                <a:off x="1524759" y="2021513"/>
                <a:ext cx="674043" cy="872516"/>
              </a:xfrm>
              <a:custGeom>
                <a:rect b="b" l="l" r="r" t="t"/>
                <a:pathLst>
                  <a:path extrusionOk="0" h="6245040" w="4824468">
                    <a:moveTo>
                      <a:pt x="3864972" y="4638991"/>
                    </a:moveTo>
                    <a:lnTo>
                      <a:pt x="3885304" y="4641798"/>
                    </a:lnTo>
                    <a:lnTo>
                      <a:pt x="3905637" y="4648816"/>
                    </a:lnTo>
                    <a:lnTo>
                      <a:pt x="3937188" y="4673379"/>
                    </a:lnTo>
                    <a:lnTo>
                      <a:pt x="3956118" y="4706362"/>
                    </a:lnTo>
                    <a:lnTo>
                      <a:pt x="3962428" y="4744960"/>
                    </a:lnTo>
                    <a:lnTo>
                      <a:pt x="3958221" y="4765312"/>
                    </a:lnTo>
                    <a:lnTo>
                      <a:pt x="3926671" y="4878299"/>
                    </a:lnTo>
                    <a:lnTo>
                      <a:pt x="3854455" y="5100763"/>
                    </a:lnTo>
                    <a:lnTo>
                      <a:pt x="3813088" y="5210241"/>
                    </a:lnTo>
                    <a:lnTo>
                      <a:pt x="3805376" y="5224277"/>
                    </a:lnTo>
                    <a:lnTo>
                      <a:pt x="3786446" y="5248137"/>
                    </a:lnTo>
                    <a:lnTo>
                      <a:pt x="3762608" y="5264278"/>
                    </a:lnTo>
                    <a:lnTo>
                      <a:pt x="3733861" y="5273401"/>
                    </a:lnTo>
                    <a:lnTo>
                      <a:pt x="3719138" y="5273401"/>
                    </a:lnTo>
                    <a:lnTo>
                      <a:pt x="3699506" y="5272699"/>
                    </a:lnTo>
                    <a:lnTo>
                      <a:pt x="3681277" y="5266383"/>
                    </a:lnTo>
                    <a:lnTo>
                      <a:pt x="3662347" y="5258664"/>
                    </a:lnTo>
                    <a:lnTo>
                      <a:pt x="3635003" y="5229891"/>
                    </a:lnTo>
                    <a:lnTo>
                      <a:pt x="3618877" y="5194802"/>
                    </a:lnTo>
                    <a:lnTo>
                      <a:pt x="3618877" y="5155502"/>
                    </a:lnTo>
                    <a:lnTo>
                      <a:pt x="3625187" y="5135150"/>
                    </a:lnTo>
                    <a:lnTo>
                      <a:pt x="3664450" y="5031989"/>
                    </a:lnTo>
                    <a:lnTo>
                      <a:pt x="3733160" y="4820753"/>
                    </a:lnTo>
                    <a:lnTo>
                      <a:pt x="3762608" y="4714784"/>
                    </a:lnTo>
                    <a:lnTo>
                      <a:pt x="3769619" y="4694432"/>
                    </a:lnTo>
                    <a:lnTo>
                      <a:pt x="3793457" y="4664255"/>
                    </a:lnTo>
                    <a:lnTo>
                      <a:pt x="3827111" y="4643904"/>
                    </a:lnTo>
                    <a:close/>
                    <a:moveTo>
                      <a:pt x="961100" y="3637846"/>
                    </a:moveTo>
                    <a:lnTo>
                      <a:pt x="981475" y="3639250"/>
                    </a:lnTo>
                    <a:lnTo>
                      <a:pt x="1018008" y="3654696"/>
                    </a:lnTo>
                    <a:lnTo>
                      <a:pt x="1045407" y="3681374"/>
                    </a:lnTo>
                    <a:lnTo>
                      <a:pt x="1061566" y="3717881"/>
                    </a:lnTo>
                    <a:lnTo>
                      <a:pt x="1062269" y="3739645"/>
                    </a:lnTo>
                    <a:lnTo>
                      <a:pt x="1061566" y="3778960"/>
                    </a:lnTo>
                    <a:lnTo>
                      <a:pt x="1054541" y="3856889"/>
                    </a:lnTo>
                    <a:lnTo>
                      <a:pt x="1040489" y="3934115"/>
                    </a:lnTo>
                    <a:lnTo>
                      <a:pt x="1018710" y="4009236"/>
                    </a:lnTo>
                    <a:lnTo>
                      <a:pt x="990608" y="4082250"/>
                    </a:lnTo>
                    <a:lnTo>
                      <a:pt x="956182" y="4151754"/>
                    </a:lnTo>
                    <a:lnTo>
                      <a:pt x="915434" y="4218450"/>
                    </a:lnTo>
                    <a:lnTo>
                      <a:pt x="868363" y="4280933"/>
                    </a:lnTo>
                    <a:lnTo>
                      <a:pt x="843071" y="4311823"/>
                    </a:lnTo>
                    <a:lnTo>
                      <a:pt x="588744" y="4592647"/>
                    </a:lnTo>
                    <a:lnTo>
                      <a:pt x="572586" y="4608093"/>
                    </a:lnTo>
                    <a:lnTo>
                      <a:pt x="534647" y="4624942"/>
                    </a:lnTo>
                    <a:lnTo>
                      <a:pt x="514273" y="4626346"/>
                    </a:lnTo>
                    <a:lnTo>
                      <a:pt x="496007" y="4624942"/>
                    </a:lnTo>
                    <a:lnTo>
                      <a:pt x="461581" y="4611603"/>
                    </a:lnTo>
                    <a:lnTo>
                      <a:pt x="446125" y="4601072"/>
                    </a:lnTo>
                    <a:lnTo>
                      <a:pt x="432074" y="4585627"/>
                    </a:lnTo>
                    <a:lnTo>
                      <a:pt x="415212" y="4550524"/>
                    </a:lnTo>
                    <a:lnTo>
                      <a:pt x="413105" y="4510506"/>
                    </a:lnTo>
                    <a:lnTo>
                      <a:pt x="426453" y="4474701"/>
                    </a:lnTo>
                    <a:lnTo>
                      <a:pt x="439099" y="4457150"/>
                    </a:lnTo>
                    <a:lnTo>
                      <a:pt x="692020" y="4176326"/>
                    </a:lnTo>
                    <a:lnTo>
                      <a:pt x="712395" y="4153860"/>
                    </a:lnTo>
                    <a:lnTo>
                      <a:pt x="747523" y="4105418"/>
                    </a:lnTo>
                    <a:lnTo>
                      <a:pt x="779138" y="4053466"/>
                    </a:lnTo>
                    <a:lnTo>
                      <a:pt x="805835" y="4001513"/>
                    </a:lnTo>
                    <a:lnTo>
                      <a:pt x="826912" y="3945348"/>
                    </a:lnTo>
                    <a:lnTo>
                      <a:pt x="843071" y="3887779"/>
                    </a:lnTo>
                    <a:lnTo>
                      <a:pt x="854311" y="3829509"/>
                    </a:lnTo>
                    <a:lnTo>
                      <a:pt x="859229" y="3769833"/>
                    </a:lnTo>
                    <a:lnTo>
                      <a:pt x="859932" y="3739645"/>
                    </a:lnTo>
                    <a:lnTo>
                      <a:pt x="861337" y="3717881"/>
                    </a:lnTo>
                    <a:lnTo>
                      <a:pt x="877496" y="3681374"/>
                    </a:lnTo>
                    <a:lnTo>
                      <a:pt x="904896" y="3654696"/>
                    </a:lnTo>
                    <a:lnTo>
                      <a:pt x="940726" y="3639250"/>
                    </a:lnTo>
                    <a:close/>
                    <a:moveTo>
                      <a:pt x="2472867" y="3022406"/>
                    </a:moveTo>
                    <a:lnTo>
                      <a:pt x="2505198" y="3023811"/>
                    </a:lnTo>
                    <a:lnTo>
                      <a:pt x="2567754" y="3035752"/>
                    </a:lnTo>
                    <a:lnTo>
                      <a:pt x="2624686" y="3060335"/>
                    </a:lnTo>
                    <a:lnTo>
                      <a:pt x="2675292" y="3094753"/>
                    </a:lnTo>
                    <a:lnTo>
                      <a:pt x="2717464" y="3136896"/>
                    </a:lnTo>
                    <a:lnTo>
                      <a:pt x="2751904" y="3188874"/>
                    </a:lnTo>
                    <a:lnTo>
                      <a:pt x="2776505" y="3245065"/>
                    </a:lnTo>
                    <a:lnTo>
                      <a:pt x="2789156" y="3306876"/>
                    </a:lnTo>
                    <a:lnTo>
                      <a:pt x="2790562" y="3339186"/>
                    </a:lnTo>
                    <a:lnTo>
                      <a:pt x="2790562" y="3782397"/>
                    </a:lnTo>
                    <a:lnTo>
                      <a:pt x="2789156" y="3842803"/>
                    </a:lnTo>
                    <a:lnTo>
                      <a:pt x="2784236" y="3962210"/>
                    </a:lnTo>
                    <a:lnTo>
                      <a:pt x="2772990" y="4081617"/>
                    </a:lnTo>
                    <a:lnTo>
                      <a:pt x="2756122" y="4200321"/>
                    </a:lnTo>
                    <a:lnTo>
                      <a:pt x="2735036" y="4317621"/>
                    </a:lnTo>
                    <a:lnTo>
                      <a:pt x="2707624" y="4432814"/>
                    </a:lnTo>
                    <a:lnTo>
                      <a:pt x="2675292" y="4545899"/>
                    </a:lnTo>
                    <a:lnTo>
                      <a:pt x="2637337" y="4658282"/>
                    </a:lnTo>
                    <a:lnTo>
                      <a:pt x="2595165" y="4768558"/>
                    </a:lnTo>
                    <a:lnTo>
                      <a:pt x="2546668" y="4876727"/>
                    </a:lnTo>
                    <a:lnTo>
                      <a:pt x="2493953" y="4983491"/>
                    </a:lnTo>
                    <a:lnTo>
                      <a:pt x="2436318" y="5087445"/>
                    </a:lnTo>
                    <a:lnTo>
                      <a:pt x="2374466" y="5188590"/>
                    </a:lnTo>
                    <a:lnTo>
                      <a:pt x="2306990" y="5286925"/>
                    </a:lnTo>
                    <a:lnTo>
                      <a:pt x="2234595" y="5382451"/>
                    </a:lnTo>
                    <a:lnTo>
                      <a:pt x="2157983" y="5474464"/>
                    </a:lnTo>
                    <a:lnTo>
                      <a:pt x="2118622" y="5520120"/>
                    </a:lnTo>
                    <a:lnTo>
                      <a:pt x="1684251" y="5997046"/>
                    </a:lnTo>
                    <a:lnTo>
                      <a:pt x="1668086" y="6011796"/>
                    </a:lnTo>
                    <a:lnTo>
                      <a:pt x="1629428" y="6029356"/>
                    </a:lnTo>
                    <a:lnTo>
                      <a:pt x="1609748" y="6030058"/>
                    </a:lnTo>
                    <a:lnTo>
                      <a:pt x="1591473" y="6029356"/>
                    </a:lnTo>
                    <a:lnTo>
                      <a:pt x="1557033" y="6016010"/>
                    </a:lnTo>
                    <a:lnTo>
                      <a:pt x="1541570" y="6004070"/>
                    </a:lnTo>
                    <a:lnTo>
                      <a:pt x="1527512" y="5988617"/>
                    </a:lnTo>
                    <a:lnTo>
                      <a:pt x="1510644" y="5953497"/>
                    </a:lnTo>
                    <a:lnTo>
                      <a:pt x="1508535" y="5914865"/>
                    </a:lnTo>
                    <a:lnTo>
                      <a:pt x="1521187" y="5877639"/>
                    </a:lnTo>
                    <a:lnTo>
                      <a:pt x="1534541" y="5861484"/>
                    </a:lnTo>
                    <a:lnTo>
                      <a:pt x="1968912" y="5383855"/>
                    </a:lnTo>
                    <a:lnTo>
                      <a:pt x="2005461" y="5342414"/>
                    </a:lnTo>
                    <a:lnTo>
                      <a:pt x="2075748" y="5257424"/>
                    </a:lnTo>
                    <a:lnTo>
                      <a:pt x="2142520" y="5169625"/>
                    </a:lnTo>
                    <a:lnTo>
                      <a:pt x="2204372" y="5078314"/>
                    </a:lnTo>
                    <a:lnTo>
                      <a:pt x="2262007" y="4984896"/>
                    </a:lnTo>
                    <a:lnTo>
                      <a:pt x="2314722" y="4889370"/>
                    </a:lnTo>
                    <a:lnTo>
                      <a:pt x="2363220" y="4791737"/>
                    </a:lnTo>
                    <a:lnTo>
                      <a:pt x="2408203" y="4691997"/>
                    </a:lnTo>
                    <a:lnTo>
                      <a:pt x="2447564" y="4589448"/>
                    </a:lnTo>
                    <a:lnTo>
                      <a:pt x="2482004" y="4486196"/>
                    </a:lnTo>
                    <a:lnTo>
                      <a:pt x="2511524" y="4381539"/>
                    </a:lnTo>
                    <a:lnTo>
                      <a:pt x="2536828" y="4274775"/>
                    </a:lnTo>
                    <a:lnTo>
                      <a:pt x="2556508" y="4168011"/>
                    </a:lnTo>
                    <a:lnTo>
                      <a:pt x="2571971" y="4058438"/>
                    </a:lnTo>
                    <a:lnTo>
                      <a:pt x="2581811" y="3949567"/>
                    </a:lnTo>
                    <a:lnTo>
                      <a:pt x="2587434" y="3837886"/>
                    </a:lnTo>
                    <a:lnTo>
                      <a:pt x="2588137" y="3782397"/>
                    </a:lnTo>
                    <a:lnTo>
                      <a:pt x="2588137" y="3339186"/>
                    </a:lnTo>
                    <a:lnTo>
                      <a:pt x="2586028" y="3316007"/>
                    </a:lnTo>
                    <a:lnTo>
                      <a:pt x="2569159" y="3274566"/>
                    </a:lnTo>
                    <a:lnTo>
                      <a:pt x="2537530" y="3242958"/>
                    </a:lnTo>
                    <a:lnTo>
                      <a:pt x="2496061" y="3226100"/>
                    </a:lnTo>
                    <a:lnTo>
                      <a:pt x="2472867" y="3224696"/>
                    </a:lnTo>
                    <a:lnTo>
                      <a:pt x="2449672" y="3226100"/>
                    </a:lnTo>
                    <a:lnTo>
                      <a:pt x="2408906" y="3242958"/>
                    </a:lnTo>
                    <a:lnTo>
                      <a:pt x="2377277" y="3274566"/>
                    </a:lnTo>
                    <a:lnTo>
                      <a:pt x="2360408" y="3316007"/>
                    </a:lnTo>
                    <a:lnTo>
                      <a:pt x="2358300" y="3339186"/>
                    </a:lnTo>
                    <a:lnTo>
                      <a:pt x="2358300" y="3740253"/>
                    </a:lnTo>
                    <a:lnTo>
                      <a:pt x="2356191" y="3839291"/>
                    </a:lnTo>
                    <a:lnTo>
                      <a:pt x="2337916" y="4035961"/>
                    </a:lnTo>
                    <a:lnTo>
                      <a:pt x="2302773" y="4229822"/>
                    </a:lnTo>
                    <a:lnTo>
                      <a:pt x="2249356" y="4418766"/>
                    </a:lnTo>
                    <a:lnTo>
                      <a:pt x="2179069" y="4600686"/>
                    </a:lnTo>
                    <a:lnTo>
                      <a:pt x="2091914" y="4776987"/>
                    </a:lnTo>
                    <a:lnTo>
                      <a:pt x="1989998" y="4944859"/>
                    </a:lnTo>
                    <a:lnTo>
                      <a:pt x="1871917" y="5103600"/>
                    </a:lnTo>
                    <a:lnTo>
                      <a:pt x="1805847" y="5178756"/>
                    </a:lnTo>
                    <a:lnTo>
                      <a:pt x="1360231" y="5673242"/>
                    </a:lnTo>
                    <a:lnTo>
                      <a:pt x="1346173" y="5687290"/>
                    </a:lnTo>
                    <a:lnTo>
                      <a:pt x="1310327" y="5704147"/>
                    </a:lnTo>
                    <a:lnTo>
                      <a:pt x="1271670" y="5706254"/>
                    </a:lnTo>
                    <a:lnTo>
                      <a:pt x="1234418" y="5693611"/>
                    </a:lnTo>
                    <a:lnTo>
                      <a:pt x="1217549" y="5680266"/>
                    </a:lnTo>
                    <a:lnTo>
                      <a:pt x="1203492" y="5666218"/>
                    </a:lnTo>
                    <a:lnTo>
                      <a:pt x="1186623" y="5629693"/>
                    </a:lnTo>
                    <a:lnTo>
                      <a:pt x="1184514" y="5591062"/>
                    </a:lnTo>
                    <a:lnTo>
                      <a:pt x="1197869" y="5553835"/>
                    </a:lnTo>
                    <a:lnTo>
                      <a:pt x="1210520" y="5537680"/>
                    </a:lnTo>
                    <a:lnTo>
                      <a:pt x="1654731" y="5043194"/>
                    </a:lnTo>
                    <a:lnTo>
                      <a:pt x="1714475" y="4975062"/>
                    </a:lnTo>
                    <a:lnTo>
                      <a:pt x="1822013" y="4831774"/>
                    </a:lnTo>
                    <a:lnTo>
                      <a:pt x="1914791" y="4679354"/>
                    </a:lnTo>
                    <a:lnTo>
                      <a:pt x="1994215" y="4519911"/>
                    </a:lnTo>
                    <a:lnTo>
                      <a:pt x="2056770" y="4354848"/>
                    </a:lnTo>
                    <a:lnTo>
                      <a:pt x="2105268" y="4184166"/>
                    </a:lnTo>
                    <a:lnTo>
                      <a:pt x="2137600" y="4007865"/>
                    </a:lnTo>
                    <a:lnTo>
                      <a:pt x="2155171" y="3830160"/>
                    </a:lnTo>
                    <a:lnTo>
                      <a:pt x="2155874" y="3740253"/>
                    </a:lnTo>
                    <a:lnTo>
                      <a:pt x="2155874" y="3339186"/>
                    </a:lnTo>
                    <a:lnTo>
                      <a:pt x="2157280" y="3306876"/>
                    </a:lnTo>
                    <a:lnTo>
                      <a:pt x="2169932" y="3245065"/>
                    </a:lnTo>
                    <a:lnTo>
                      <a:pt x="2193126" y="3188874"/>
                    </a:lnTo>
                    <a:lnTo>
                      <a:pt x="2227567" y="3136896"/>
                    </a:lnTo>
                    <a:lnTo>
                      <a:pt x="2271144" y="3094753"/>
                    </a:lnTo>
                    <a:lnTo>
                      <a:pt x="2321751" y="3060335"/>
                    </a:lnTo>
                    <a:lnTo>
                      <a:pt x="2378683" y="3035752"/>
                    </a:lnTo>
                    <a:lnTo>
                      <a:pt x="2440535" y="3023811"/>
                    </a:lnTo>
                    <a:close/>
                    <a:moveTo>
                      <a:pt x="2472539" y="2590332"/>
                    </a:moveTo>
                    <a:lnTo>
                      <a:pt x="2511168" y="2591736"/>
                    </a:lnTo>
                    <a:lnTo>
                      <a:pt x="2587020" y="2598759"/>
                    </a:lnTo>
                    <a:lnTo>
                      <a:pt x="2659361" y="2614210"/>
                    </a:lnTo>
                    <a:lnTo>
                      <a:pt x="2730297" y="2635981"/>
                    </a:lnTo>
                    <a:lnTo>
                      <a:pt x="2797019" y="2664774"/>
                    </a:lnTo>
                    <a:lnTo>
                      <a:pt x="2860932" y="2699187"/>
                    </a:lnTo>
                    <a:lnTo>
                      <a:pt x="2920630" y="2739217"/>
                    </a:lnTo>
                    <a:lnTo>
                      <a:pt x="2976115" y="2784866"/>
                    </a:lnTo>
                    <a:lnTo>
                      <a:pt x="3026683" y="2836133"/>
                    </a:lnTo>
                    <a:lnTo>
                      <a:pt x="3072335" y="2890911"/>
                    </a:lnTo>
                    <a:lnTo>
                      <a:pt x="3112368" y="2950606"/>
                    </a:lnTo>
                    <a:lnTo>
                      <a:pt x="3146782" y="3014514"/>
                    </a:lnTo>
                    <a:lnTo>
                      <a:pt x="3176281" y="3081934"/>
                    </a:lnTo>
                    <a:lnTo>
                      <a:pt x="3197351" y="3152163"/>
                    </a:lnTo>
                    <a:lnTo>
                      <a:pt x="3212802" y="3224498"/>
                    </a:lnTo>
                    <a:lnTo>
                      <a:pt x="3220528" y="3300346"/>
                    </a:lnTo>
                    <a:lnTo>
                      <a:pt x="3220528" y="3338971"/>
                    </a:lnTo>
                    <a:lnTo>
                      <a:pt x="3220528" y="3782115"/>
                    </a:lnTo>
                    <a:lnTo>
                      <a:pt x="3220528" y="3853046"/>
                    </a:lnTo>
                    <a:lnTo>
                      <a:pt x="3213505" y="3992802"/>
                    </a:lnTo>
                    <a:lnTo>
                      <a:pt x="3201565" y="4131855"/>
                    </a:lnTo>
                    <a:lnTo>
                      <a:pt x="3182602" y="4269503"/>
                    </a:lnTo>
                    <a:lnTo>
                      <a:pt x="3155913" y="4406450"/>
                    </a:lnTo>
                    <a:lnTo>
                      <a:pt x="3124308" y="4540587"/>
                    </a:lnTo>
                    <a:lnTo>
                      <a:pt x="3087084" y="4674021"/>
                    </a:lnTo>
                    <a:lnTo>
                      <a:pt x="3042837" y="4804647"/>
                    </a:lnTo>
                    <a:lnTo>
                      <a:pt x="2992971" y="4933166"/>
                    </a:lnTo>
                    <a:lnTo>
                      <a:pt x="2937486" y="5059578"/>
                    </a:lnTo>
                    <a:lnTo>
                      <a:pt x="2875680" y="5183883"/>
                    </a:lnTo>
                    <a:lnTo>
                      <a:pt x="2808958" y="5304676"/>
                    </a:lnTo>
                    <a:lnTo>
                      <a:pt x="2736618" y="5422661"/>
                    </a:lnTo>
                    <a:lnTo>
                      <a:pt x="2657254" y="5537836"/>
                    </a:lnTo>
                    <a:lnTo>
                      <a:pt x="2573676" y="5649500"/>
                    </a:lnTo>
                    <a:lnTo>
                      <a:pt x="2484479" y="5757652"/>
                    </a:lnTo>
                    <a:lnTo>
                      <a:pt x="2436720" y="5810324"/>
                    </a:lnTo>
                    <a:lnTo>
                      <a:pt x="2072207" y="6212735"/>
                    </a:lnTo>
                    <a:lnTo>
                      <a:pt x="2056053" y="6227483"/>
                    </a:lnTo>
                    <a:lnTo>
                      <a:pt x="2017425" y="6244338"/>
                    </a:lnTo>
                    <a:lnTo>
                      <a:pt x="1997057" y="6245040"/>
                    </a:lnTo>
                    <a:lnTo>
                      <a:pt x="1978796" y="6244338"/>
                    </a:lnTo>
                    <a:lnTo>
                      <a:pt x="1943679" y="6230994"/>
                    </a:lnTo>
                    <a:lnTo>
                      <a:pt x="1928228" y="6219055"/>
                    </a:lnTo>
                    <a:lnTo>
                      <a:pt x="1914181" y="6204307"/>
                    </a:lnTo>
                    <a:lnTo>
                      <a:pt x="1898027" y="6167788"/>
                    </a:lnTo>
                    <a:lnTo>
                      <a:pt x="1895920" y="6129865"/>
                    </a:lnTo>
                    <a:lnTo>
                      <a:pt x="1909265" y="6091941"/>
                    </a:lnTo>
                    <a:lnTo>
                      <a:pt x="1922609" y="6075789"/>
                    </a:lnTo>
                    <a:lnTo>
                      <a:pt x="2287122" y="5673377"/>
                    </a:lnTo>
                    <a:lnTo>
                      <a:pt x="2332072" y="5624920"/>
                    </a:lnTo>
                    <a:lnTo>
                      <a:pt x="2414948" y="5523790"/>
                    </a:lnTo>
                    <a:lnTo>
                      <a:pt x="2493609" y="5419851"/>
                    </a:lnTo>
                    <a:lnTo>
                      <a:pt x="2566652" y="5312401"/>
                    </a:lnTo>
                    <a:lnTo>
                      <a:pt x="2634077" y="5202142"/>
                    </a:lnTo>
                    <a:lnTo>
                      <a:pt x="2696585" y="5089776"/>
                    </a:lnTo>
                    <a:lnTo>
                      <a:pt x="2754878" y="4974601"/>
                    </a:lnTo>
                    <a:lnTo>
                      <a:pt x="2806149" y="4856616"/>
                    </a:lnTo>
                    <a:lnTo>
                      <a:pt x="2852503" y="4735823"/>
                    </a:lnTo>
                    <a:lnTo>
                      <a:pt x="2893941" y="4613625"/>
                    </a:lnTo>
                    <a:lnTo>
                      <a:pt x="2928356" y="4490022"/>
                    </a:lnTo>
                    <a:lnTo>
                      <a:pt x="2958556" y="4363610"/>
                    </a:lnTo>
                    <a:lnTo>
                      <a:pt x="2981733" y="4237198"/>
                    </a:lnTo>
                    <a:lnTo>
                      <a:pt x="2999994" y="4108679"/>
                    </a:lnTo>
                    <a:lnTo>
                      <a:pt x="3012636" y="3978054"/>
                    </a:lnTo>
                    <a:lnTo>
                      <a:pt x="3018255" y="3848130"/>
                    </a:lnTo>
                    <a:lnTo>
                      <a:pt x="3018255" y="3782115"/>
                    </a:lnTo>
                    <a:lnTo>
                      <a:pt x="3018255" y="3338971"/>
                    </a:lnTo>
                    <a:lnTo>
                      <a:pt x="3018255" y="3310880"/>
                    </a:lnTo>
                    <a:lnTo>
                      <a:pt x="3012636" y="3256101"/>
                    </a:lnTo>
                    <a:lnTo>
                      <a:pt x="3001399" y="3202728"/>
                    </a:lnTo>
                    <a:lnTo>
                      <a:pt x="2985948" y="3150758"/>
                    </a:lnTo>
                    <a:lnTo>
                      <a:pt x="2964877" y="3102300"/>
                    </a:lnTo>
                    <a:lnTo>
                      <a:pt x="2939593" y="3055949"/>
                    </a:lnTo>
                    <a:lnTo>
                      <a:pt x="2910095" y="3012407"/>
                    </a:lnTo>
                    <a:lnTo>
                      <a:pt x="2877085" y="2971674"/>
                    </a:lnTo>
                    <a:lnTo>
                      <a:pt x="2839159" y="2934453"/>
                    </a:lnTo>
                    <a:lnTo>
                      <a:pt x="2799126" y="2901446"/>
                    </a:lnTo>
                    <a:lnTo>
                      <a:pt x="2755581" y="2871950"/>
                    </a:lnTo>
                    <a:lnTo>
                      <a:pt x="2709227" y="2846667"/>
                    </a:lnTo>
                    <a:lnTo>
                      <a:pt x="2660765" y="2826301"/>
                    </a:lnTo>
                    <a:lnTo>
                      <a:pt x="2608792" y="2810148"/>
                    </a:lnTo>
                    <a:lnTo>
                      <a:pt x="2555415" y="2798911"/>
                    </a:lnTo>
                    <a:lnTo>
                      <a:pt x="2500633" y="2793995"/>
                    </a:lnTo>
                    <a:lnTo>
                      <a:pt x="2472539" y="2792591"/>
                    </a:lnTo>
                    <a:lnTo>
                      <a:pt x="2443743" y="2793995"/>
                    </a:lnTo>
                    <a:lnTo>
                      <a:pt x="2389663" y="2798911"/>
                    </a:lnTo>
                    <a:lnTo>
                      <a:pt x="2335583" y="2810148"/>
                    </a:lnTo>
                    <a:lnTo>
                      <a:pt x="2285015" y="2826301"/>
                    </a:lnTo>
                    <a:lnTo>
                      <a:pt x="2235852" y="2846667"/>
                    </a:lnTo>
                    <a:lnTo>
                      <a:pt x="2189497" y="2871950"/>
                    </a:lnTo>
                    <a:lnTo>
                      <a:pt x="2145952" y="2901446"/>
                    </a:lnTo>
                    <a:lnTo>
                      <a:pt x="2105217" y="2934453"/>
                    </a:lnTo>
                    <a:lnTo>
                      <a:pt x="2068695" y="2971674"/>
                    </a:lnTo>
                    <a:lnTo>
                      <a:pt x="2035685" y="3012407"/>
                    </a:lnTo>
                    <a:lnTo>
                      <a:pt x="2005485" y="3055949"/>
                    </a:lnTo>
                    <a:lnTo>
                      <a:pt x="1980201" y="3102300"/>
                    </a:lnTo>
                    <a:lnTo>
                      <a:pt x="1959833" y="3150758"/>
                    </a:lnTo>
                    <a:lnTo>
                      <a:pt x="1943679" y="3202728"/>
                    </a:lnTo>
                    <a:lnTo>
                      <a:pt x="1932442" y="3256101"/>
                    </a:lnTo>
                    <a:lnTo>
                      <a:pt x="1927526" y="3310880"/>
                    </a:lnTo>
                    <a:lnTo>
                      <a:pt x="1926121" y="3338971"/>
                    </a:lnTo>
                    <a:lnTo>
                      <a:pt x="1926121" y="3739978"/>
                    </a:lnTo>
                    <a:lnTo>
                      <a:pt x="1925419" y="3818634"/>
                    </a:lnTo>
                    <a:lnTo>
                      <a:pt x="1911372" y="3976649"/>
                    </a:lnTo>
                    <a:lnTo>
                      <a:pt x="1881874" y="4131153"/>
                    </a:lnTo>
                    <a:lnTo>
                      <a:pt x="1839733" y="4281442"/>
                    </a:lnTo>
                    <a:lnTo>
                      <a:pt x="1783546" y="4428221"/>
                    </a:lnTo>
                    <a:lnTo>
                      <a:pt x="1714015" y="4568678"/>
                    </a:lnTo>
                    <a:lnTo>
                      <a:pt x="1631842" y="4702815"/>
                    </a:lnTo>
                    <a:lnTo>
                      <a:pt x="1537728" y="4829929"/>
                    </a:lnTo>
                    <a:lnTo>
                      <a:pt x="1485756" y="4889624"/>
                    </a:lnTo>
                    <a:lnTo>
                      <a:pt x="1169001" y="5240768"/>
                    </a:lnTo>
                    <a:lnTo>
                      <a:pt x="1154955" y="5254814"/>
                    </a:lnTo>
                    <a:lnTo>
                      <a:pt x="1118433" y="5271669"/>
                    </a:lnTo>
                    <a:lnTo>
                      <a:pt x="1079805" y="5273775"/>
                    </a:lnTo>
                    <a:lnTo>
                      <a:pt x="1042581" y="5261134"/>
                    </a:lnTo>
                    <a:lnTo>
                      <a:pt x="1026427" y="5248493"/>
                    </a:lnTo>
                    <a:lnTo>
                      <a:pt x="1012380" y="5233745"/>
                    </a:lnTo>
                    <a:lnTo>
                      <a:pt x="994822" y="5197928"/>
                    </a:lnTo>
                    <a:lnTo>
                      <a:pt x="992715" y="5158600"/>
                    </a:lnTo>
                    <a:lnTo>
                      <a:pt x="1006059" y="5122081"/>
                    </a:lnTo>
                    <a:lnTo>
                      <a:pt x="1019404" y="5105226"/>
                    </a:lnTo>
                    <a:lnTo>
                      <a:pt x="1334753" y="4754082"/>
                    </a:lnTo>
                    <a:lnTo>
                      <a:pt x="1381107" y="4701411"/>
                    </a:lnTo>
                    <a:lnTo>
                      <a:pt x="1463983" y="4589045"/>
                    </a:lnTo>
                    <a:lnTo>
                      <a:pt x="1537026" y="4471060"/>
                    </a:lnTo>
                    <a:lnTo>
                      <a:pt x="1597427" y="4346755"/>
                    </a:lnTo>
                    <a:lnTo>
                      <a:pt x="1647293" y="4218236"/>
                    </a:lnTo>
                    <a:lnTo>
                      <a:pt x="1684517" y="4084802"/>
                    </a:lnTo>
                    <a:lnTo>
                      <a:pt x="1709801" y="3949260"/>
                    </a:lnTo>
                    <a:lnTo>
                      <a:pt x="1723146" y="3809505"/>
                    </a:lnTo>
                    <a:lnTo>
                      <a:pt x="1723848" y="3739978"/>
                    </a:lnTo>
                    <a:lnTo>
                      <a:pt x="1723848" y="3338971"/>
                    </a:lnTo>
                    <a:lnTo>
                      <a:pt x="1725252" y="3300346"/>
                    </a:lnTo>
                    <a:lnTo>
                      <a:pt x="1732276" y="3224498"/>
                    </a:lnTo>
                    <a:lnTo>
                      <a:pt x="1747025" y="3152163"/>
                    </a:lnTo>
                    <a:lnTo>
                      <a:pt x="1769500" y="3081934"/>
                    </a:lnTo>
                    <a:lnTo>
                      <a:pt x="1797593" y="3014514"/>
                    </a:lnTo>
                    <a:lnTo>
                      <a:pt x="1832008" y="2950606"/>
                    </a:lnTo>
                    <a:lnTo>
                      <a:pt x="1872743" y="2890911"/>
                    </a:lnTo>
                    <a:lnTo>
                      <a:pt x="1918395" y="2836133"/>
                    </a:lnTo>
                    <a:lnTo>
                      <a:pt x="1969666" y="2784866"/>
                    </a:lnTo>
                    <a:lnTo>
                      <a:pt x="2025150" y="2739217"/>
                    </a:lnTo>
                    <a:lnTo>
                      <a:pt x="2084849" y="2699187"/>
                    </a:lnTo>
                    <a:lnTo>
                      <a:pt x="2148762" y="2664774"/>
                    </a:lnTo>
                    <a:lnTo>
                      <a:pt x="2215484" y="2635981"/>
                    </a:lnTo>
                    <a:lnTo>
                      <a:pt x="2285015" y="2614210"/>
                    </a:lnTo>
                    <a:lnTo>
                      <a:pt x="2359463" y="2598759"/>
                    </a:lnTo>
                    <a:lnTo>
                      <a:pt x="2433910" y="2591736"/>
                    </a:lnTo>
                    <a:close/>
                    <a:moveTo>
                      <a:pt x="2472584" y="2158259"/>
                    </a:moveTo>
                    <a:lnTo>
                      <a:pt x="2532990" y="2159664"/>
                    </a:lnTo>
                    <a:lnTo>
                      <a:pt x="2652396" y="2171603"/>
                    </a:lnTo>
                    <a:lnTo>
                      <a:pt x="2767588" y="2196184"/>
                    </a:lnTo>
                    <a:lnTo>
                      <a:pt x="2877864" y="2230597"/>
                    </a:lnTo>
                    <a:lnTo>
                      <a:pt x="2983925" y="2274844"/>
                    </a:lnTo>
                    <a:lnTo>
                      <a:pt x="3084367" y="2329624"/>
                    </a:lnTo>
                    <a:lnTo>
                      <a:pt x="3178487" y="2393535"/>
                    </a:lnTo>
                    <a:lnTo>
                      <a:pt x="3266286" y="2465171"/>
                    </a:lnTo>
                    <a:lnTo>
                      <a:pt x="3346358" y="2545938"/>
                    </a:lnTo>
                    <a:lnTo>
                      <a:pt x="3418002" y="2633025"/>
                    </a:lnTo>
                    <a:lnTo>
                      <a:pt x="3481920" y="2727135"/>
                    </a:lnTo>
                    <a:lnTo>
                      <a:pt x="3536004" y="2826865"/>
                    </a:lnTo>
                    <a:lnTo>
                      <a:pt x="3580957" y="2933617"/>
                    </a:lnTo>
                    <a:lnTo>
                      <a:pt x="3616077" y="3044583"/>
                    </a:lnTo>
                    <a:lnTo>
                      <a:pt x="3639256" y="3159060"/>
                    </a:lnTo>
                    <a:lnTo>
                      <a:pt x="3651898" y="3278454"/>
                    </a:lnTo>
                    <a:lnTo>
                      <a:pt x="3652601" y="3338854"/>
                    </a:lnTo>
                    <a:lnTo>
                      <a:pt x="3652601" y="3782015"/>
                    </a:lnTo>
                    <a:lnTo>
                      <a:pt x="3651898" y="3862782"/>
                    </a:lnTo>
                    <a:lnTo>
                      <a:pt x="3644875" y="4022910"/>
                    </a:lnTo>
                    <a:lnTo>
                      <a:pt x="3629422" y="4181634"/>
                    </a:lnTo>
                    <a:lnTo>
                      <a:pt x="3608350" y="4339655"/>
                    </a:lnTo>
                    <a:lnTo>
                      <a:pt x="3578850" y="4494867"/>
                    </a:lnTo>
                    <a:lnTo>
                      <a:pt x="3542326" y="4648674"/>
                    </a:lnTo>
                    <a:lnTo>
                      <a:pt x="3498778" y="4801779"/>
                    </a:lnTo>
                    <a:lnTo>
                      <a:pt x="3449610" y="4951373"/>
                    </a:lnTo>
                    <a:lnTo>
                      <a:pt x="3392716" y="5098157"/>
                    </a:lnTo>
                    <a:lnTo>
                      <a:pt x="3328799" y="5242834"/>
                    </a:lnTo>
                    <a:lnTo>
                      <a:pt x="3258560" y="5384000"/>
                    </a:lnTo>
                    <a:lnTo>
                      <a:pt x="3181297" y="5523059"/>
                    </a:lnTo>
                    <a:lnTo>
                      <a:pt x="3098414" y="5657201"/>
                    </a:lnTo>
                    <a:lnTo>
                      <a:pt x="3008508" y="5788534"/>
                    </a:lnTo>
                    <a:lnTo>
                      <a:pt x="2912281" y="5916356"/>
                    </a:lnTo>
                    <a:lnTo>
                      <a:pt x="2810434" y="6039964"/>
                    </a:lnTo>
                    <a:lnTo>
                      <a:pt x="2756350" y="6100363"/>
                    </a:lnTo>
                    <a:lnTo>
                      <a:pt x="2655206" y="6211329"/>
                    </a:lnTo>
                    <a:lnTo>
                      <a:pt x="2639051" y="6226780"/>
                    </a:lnTo>
                    <a:lnTo>
                      <a:pt x="2601122" y="6242933"/>
                    </a:lnTo>
                    <a:lnTo>
                      <a:pt x="2580752" y="6245040"/>
                    </a:lnTo>
                    <a:lnTo>
                      <a:pt x="2562490" y="6244338"/>
                    </a:lnTo>
                    <a:lnTo>
                      <a:pt x="2528073" y="6230994"/>
                    </a:lnTo>
                    <a:lnTo>
                      <a:pt x="2512621" y="6219054"/>
                    </a:lnTo>
                    <a:lnTo>
                      <a:pt x="2498573" y="6203603"/>
                    </a:lnTo>
                    <a:lnTo>
                      <a:pt x="2481715" y="6167083"/>
                    </a:lnTo>
                    <a:lnTo>
                      <a:pt x="2479608" y="6128456"/>
                    </a:lnTo>
                    <a:lnTo>
                      <a:pt x="2492954" y="6091233"/>
                    </a:lnTo>
                    <a:lnTo>
                      <a:pt x="2505597" y="6075079"/>
                    </a:lnTo>
                    <a:lnTo>
                      <a:pt x="2606741" y="5964113"/>
                    </a:lnTo>
                    <a:lnTo>
                      <a:pt x="2657313" y="5907226"/>
                    </a:lnTo>
                    <a:lnTo>
                      <a:pt x="2753541" y="5792046"/>
                    </a:lnTo>
                    <a:lnTo>
                      <a:pt x="2843447" y="5671247"/>
                    </a:lnTo>
                    <a:lnTo>
                      <a:pt x="2928436" y="5548342"/>
                    </a:lnTo>
                    <a:lnTo>
                      <a:pt x="3006401" y="5420520"/>
                    </a:lnTo>
                    <a:lnTo>
                      <a:pt x="3079450" y="5289889"/>
                    </a:lnTo>
                    <a:lnTo>
                      <a:pt x="3144772" y="5156449"/>
                    </a:lnTo>
                    <a:lnTo>
                      <a:pt x="3205880" y="5020902"/>
                    </a:lnTo>
                    <a:lnTo>
                      <a:pt x="3259262" y="4882546"/>
                    </a:lnTo>
                    <a:lnTo>
                      <a:pt x="3305620" y="4742082"/>
                    </a:lnTo>
                    <a:lnTo>
                      <a:pt x="3346358" y="4598107"/>
                    </a:lnTo>
                    <a:lnTo>
                      <a:pt x="3380776" y="4453430"/>
                    </a:lnTo>
                    <a:lnTo>
                      <a:pt x="3408169" y="4306646"/>
                    </a:lnTo>
                    <a:lnTo>
                      <a:pt x="3429241" y="4158457"/>
                    </a:lnTo>
                    <a:lnTo>
                      <a:pt x="3442586" y="4008864"/>
                    </a:lnTo>
                    <a:lnTo>
                      <a:pt x="3449610" y="3857866"/>
                    </a:lnTo>
                    <a:lnTo>
                      <a:pt x="3450312" y="3782015"/>
                    </a:lnTo>
                    <a:lnTo>
                      <a:pt x="3450312" y="3338854"/>
                    </a:lnTo>
                    <a:lnTo>
                      <a:pt x="3449610" y="3288287"/>
                    </a:lnTo>
                    <a:lnTo>
                      <a:pt x="3439074" y="3189962"/>
                    </a:lnTo>
                    <a:lnTo>
                      <a:pt x="3420110" y="3095150"/>
                    </a:lnTo>
                    <a:lnTo>
                      <a:pt x="3392014" y="3003146"/>
                    </a:lnTo>
                    <a:lnTo>
                      <a:pt x="3354085" y="2915356"/>
                    </a:lnTo>
                    <a:lnTo>
                      <a:pt x="3309132" y="2832483"/>
                    </a:lnTo>
                    <a:lnTo>
                      <a:pt x="3256452" y="2754526"/>
                    </a:lnTo>
                    <a:lnTo>
                      <a:pt x="3196749" y="2681485"/>
                    </a:lnTo>
                    <a:lnTo>
                      <a:pt x="3130022" y="2614765"/>
                    </a:lnTo>
                    <a:lnTo>
                      <a:pt x="3056974" y="2555068"/>
                    </a:lnTo>
                    <a:lnTo>
                      <a:pt x="2979008" y="2502394"/>
                    </a:lnTo>
                    <a:lnTo>
                      <a:pt x="2896126" y="2456743"/>
                    </a:lnTo>
                    <a:lnTo>
                      <a:pt x="2808327" y="2420223"/>
                    </a:lnTo>
                    <a:lnTo>
                      <a:pt x="2717016" y="2391428"/>
                    </a:lnTo>
                    <a:lnTo>
                      <a:pt x="2620789" y="2371764"/>
                    </a:lnTo>
                    <a:lnTo>
                      <a:pt x="2523156" y="2361931"/>
                    </a:lnTo>
                    <a:lnTo>
                      <a:pt x="2472584" y="2360526"/>
                    </a:lnTo>
                    <a:lnTo>
                      <a:pt x="2422012" y="2361931"/>
                    </a:lnTo>
                    <a:lnTo>
                      <a:pt x="2323677" y="2371764"/>
                    </a:lnTo>
                    <a:lnTo>
                      <a:pt x="2228855" y="2391428"/>
                    </a:lnTo>
                    <a:lnTo>
                      <a:pt x="2136841" y="2420223"/>
                    </a:lnTo>
                    <a:lnTo>
                      <a:pt x="2049043" y="2456743"/>
                    </a:lnTo>
                    <a:lnTo>
                      <a:pt x="1965458" y="2502394"/>
                    </a:lnTo>
                    <a:lnTo>
                      <a:pt x="1888195" y="2555068"/>
                    </a:lnTo>
                    <a:lnTo>
                      <a:pt x="1815146" y="2614765"/>
                    </a:lnTo>
                    <a:lnTo>
                      <a:pt x="1749122" y="2681485"/>
                    </a:lnTo>
                    <a:lnTo>
                      <a:pt x="1689418" y="2754526"/>
                    </a:lnTo>
                    <a:lnTo>
                      <a:pt x="1636037" y="2832483"/>
                    </a:lnTo>
                    <a:lnTo>
                      <a:pt x="1591786" y="2915356"/>
                    </a:lnTo>
                    <a:lnTo>
                      <a:pt x="1553857" y="3003146"/>
                    </a:lnTo>
                    <a:lnTo>
                      <a:pt x="1525761" y="3095150"/>
                    </a:lnTo>
                    <a:lnTo>
                      <a:pt x="1505392" y="3189962"/>
                    </a:lnTo>
                    <a:lnTo>
                      <a:pt x="1495559" y="3288287"/>
                    </a:lnTo>
                    <a:lnTo>
                      <a:pt x="1495559" y="3338854"/>
                    </a:lnTo>
                    <a:lnTo>
                      <a:pt x="1495559" y="3739876"/>
                    </a:lnTo>
                    <a:lnTo>
                      <a:pt x="1494856" y="3798871"/>
                    </a:lnTo>
                    <a:lnTo>
                      <a:pt x="1483618" y="3916860"/>
                    </a:lnTo>
                    <a:lnTo>
                      <a:pt x="1461844" y="4032743"/>
                    </a:lnTo>
                    <a:lnTo>
                      <a:pt x="1429534" y="4145113"/>
                    </a:lnTo>
                    <a:lnTo>
                      <a:pt x="1388093" y="4255377"/>
                    </a:lnTo>
                    <a:lnTo>
                      <a:pt x="1336116" y="4360724"/>
                    </a:lnTo>
                    <a:lnTo>
                      <a:pt x="1275008" y="4460453"/>
                    </a:lnTo>
                    <a:lnTo>
                      <a:pt x="1204067" y="4555968"/>
                    </a:lnTo>
                    <a:lnTo>
                      <a:pt x="1164732" y="4600214"/>
                    </a:lnTo>
                    <a:lnTo>
                      <a:pt x="879561" y="4916959"/>
                    </a:lnTo>
                    <a:lnTo>
                      <a:pt x="865514" y="4931006"/>
                    </a:lnTo>
                    <a:lnTo>
                      <a:pt x="828989" y="4948563"/>
                    </a:lnTo>
                    <a:lnTo>
                      <a:pt x="790358" y="4949968"/>
                    </a:lnTo>
                    <a:lnTo>
                      <a:pt x="753131" y="4937326"/>
                    </a:lnTo>
                    <a:lnTo>
                      <a:pt x="736976" y="4924685"/>
                    </a:lnTo>
                    <a:lnTo>
                      <a:pt x="722928" y="4909936"/>
                    </a:lnTo>
                    <a:lnTo>
                      <a:pt x="706071" y="4874118"/>
                    </a:lnTo>
                    <a:lnTo>
                      <a:pt x="703964" y="4834788"/>
                    </a:lnTo>
                    <a:lnTo>
                      <a:pt x="716607" y="4798268"/>
                    </a:lnTo>
                    <a:lnTo>
                      <a:pt x="729952" y="4781412"/>
                    </a:lnTo>
                    <a:lnTo>
                      <a:pt x="1014421" y="4466072"/>
                    </a:lnTo>
                    <a:lnTo>
                      <a:pt x="1047433" y="4427444"/>
                    </a:lnTo>
                    <a:lnTo>
                      <a:pt x="1107136" y="4347380"/>
                    </a:lnTo>
                    <a:lnTo>
                      <a:pt x="1159113" y="4262400"/>
                    </a:lnTo>
                    <a:lnTo>
                      <a:pt x="1201959" y="4174610"/>
                    </a:lnTo>
                    <a:lnTo>
                      <a:pt x="1237781" y="4081202"/>
                    </a:lnTo>
                    <a:lnTo>
                      <a:pt x="1265175" y="3986390"/>
                    </a:lnTo>
                    <a:lnTo>
                      <a:pt x="1283437" y="3889470"/>
                    </a:lnTo>
                    <a:lnTo>
                      <a:pt x="1292568" y="3789039"/>
                    </a:lnTo>
                    <a:lnTo>
                      <a:pt x="1293270" y="3739876"/>
                    </a:lnTo>
                    <a:lnTo>
                      <a:pt x="1293270" y="3338854"/>
                    </a:lnTo>
                    <a:lnTo>
                      <a:pt x="1293973" y="3278454"/>
                    </a:lnTo>
                    <a:lnTo>
                      <a:pt x="1306616" y="3159060"/>
                    </a:lnTo>
                    <a:lnTo>
                      <a:pt x="1329795" y="3044583"/>
                    </a:lnTo>
                    <a:lnTo>
                      <a:pt x="1364212" y="2933617"/>
                    </a:lnTo>
                    <a:lnTo>
                      <a:pt x="1408462" y="2826865"/>
                    </a:lnTo>
                    <a:lnTo>
                      <a:pt x="1463249" y="2727135"/>
                    </a:lnTo>
                    <a:lnTo>
                      <a:pt x="1527166" y="2633025"/>
                    </a:lnTo>
                    <a:lnTo>
                      <a:pt x="1599512" y="2545938"/>
                    </a:lnTo>
                    <a:lnTo>
                      <a:pt x="1679585" y="2465171"/>
                    </a:lnTo>
                    <a:lnTo>
                      <a:pt x="1766681" y="2393535"/>
                    </a:lnTo>
                    <a:lnTo>
                      <a:pt x="1861504" y="2329624"/>
                    </a:lnTo>
                    <a:lnTo>
                      <a:pt x="1961946" y="2274844"/>
                    </a:lnTo>
                    <a:lnTo>
                      <a:pt x="2066602" y="2230597"/>
                    </a:lnTo>
                    <a:lnTo>
                      <a:pt x="2178282" y="2196184"/>
                    </a:lnTo>
                    <a:lnTo>
                      <a:pt x="2293475" y="2171603"/>
                    </a:lnTo>
                    <a:lnTo>
                      <a:pt x="2411476" y="2159664"/>
                    </a:lnTo>
                    <a:close/>
                    <a:moveTo>
                      <a:pt x="3495930" y="2113998"/>
                    </a:moveTo>
                    <a:lnTo>
                      <a:pt x="3532463" y="2126644"/>
                    </a:lnTo>
                    <a:lnTo>
                      <a:pt x="3548622" y="2139290"/>
                    </a:lnTo>
                    <a:lnTo>
                      <a:pt x="3611149" y="2198305"/>
                    </a:lnTo>
                    <a:lnTo>
                      <a:pt x="3725666" y="2324765"/>
                    </a:lnTo>
                    <a:lnTo>
                      <a:pt x="3824727" y="2461062"/>
                    </a:lnTo>
                    <a:lnTo>
                      <a:pt x="3908332" y="2607194"/>
                    </a:lnTo>
                    <a:lnTo>
                      <a:pt x="3977182" y="2759649"/>
                    </a:lnTo>
                    <a:lnTo>
                      <a:pt x="4029172" y="2919832"/>
                    </a:lnTo>
                    <a:lnTo>
                      <a:pt x="4064300" y="3084934"/>
                    </a:lnTo>
                    <a:lnTo>
                      <a:pt x="4082566" y="3253548"/>
                    </a:lnTo>
                    <a:lnTo>
                      <a:pt x="4084674" y="3338557"/>
                    </a:lnTo>
                    <a:lnTo>
                      <a:pt x="4084674" y="3781871"/>
                    </a:lnTo>
                    <a:lnTo>
                      <a:pt x="4082566" y="3915357"/>
                    </a:lnTo>
                    <a:lnTo>
                      <a:pt x="4064300" y="4181627"/>
                    </a:lnTo>
                    <a:lnTo>
                      <a:pt x="4048141" y="4314410"/>
                    </a:lnTo>
                    <a:lnTo>
                      <a:pt x="4043926" y="4331974"/>
                    </a:lnTo>
                    <a:lnTo>
                      <a:pt x="4027064" y="4363590"/>
                    </a:lnTo>
                    <a:lnTo>
                      <a:pt x="3999664" y="4386774"/>
                    </a:lnTo>
                    <a:lnTo>
                      <a:pt x="3965942" y="4400123"/>
                    </a:lnTo>
                    <a:lnTo>
                      <a:pt x="3947675" y="4400825"/>
                    </a:lnTo>
                    <a:lnTo>
                      <a:pt x="3940649" y="4400825"/>
                    </a:lnTo>
                    <a:lnTo>
                      <a:pt x="3933624" y="4400123"/>
                    </a:lnTo>
                    <a:lnTo>
                      <a:pt x="3913250" y="4395907"/>
                    </a:lnTo>
                    <a:lnTo>
                      <a:pt x="3879527" y="4375533"/>
                    </a:lnTo>
                    <a:lnTo>
                      <a:pt x="3855640" y="4344620"/>
                    </a:lnTo>
                    <a:lnTo>
                      <a:pt x="3845804" y="4306682"/>
                    </a:lnTo>
                    <a:lnTo>
                      <a:pt x="3847912" y="4285606"/>
                    </a:lnTo>
                    <a:lnTo>
                      <a:pt x="3862665" y="4161253"/>
                    </a:lnTo>
                    <a:lnTo>
                      <a:pt x="3880229" y="3908332"/>
                    </a:lnTo>
                    <a:lnTo>
                      <a:pt x="3882337" y="3781871"/>
                    </a:lnTo>
                    <a:lnTo>
                      <a:pt x="3882337" y="3338557"/>
                    </a:lnTo>
                    <a:lnTo>
                      <a:pt x="3880229" y="3264086"/>
                    </a:lnTo>
                    <a:lnTo>
                      <a:pt x="3864773" y="3117251"/>
                    </a:lnTo>
                    <a:lnTo>
                      <a:pt x="3833860" y="2972524"/>
                    </a:lnTo>
                    <a:lnTo>
                      <a:pt x="3788194" y="2832715"/>
                    </a:lnTo>
                    <a:lnTo>
                      <a:pt x="3728477" y="2699229"/>
                    </a:lnTo>
                    <a:lnTo>
                      <a:pt x="3654708" y="2571364"/>
                    </a:lnTo>
                    <a:lnTo>
                      <a:pt x="3567591" y="2451226"/>
                    </a:lnTo>
                    <a:lnTo>
                      <a:pt x="3468530" y="2340924"/>
                    </a:lnTo>
                    <a:lnTo>
                      <a:pt x="3413730" y="2290340"/>
                    </a:lnTo>
                    <a:lnTo>
                      <a:pt x="3399679" y="2274884"/>
                    </a:lnTo>
                    <a:lnTo>
                      <a:pt x="3382818" y="2239756"/>
                    </a:lnTo>
                    <a:lnTo>
                      <a:pt x="3380710" y="2201115"/>
                    </a:lnTo>
                    <a:lnTo>
                      <a:pt x="3393356" y="2163880"/>
                    </a:lnTo>
                    <a:lnTo>
                      <a:pt x="3406002" y="2147721"/>
                    </a:lnTo>
                    <a:lnTo>
                      <a:pt x="3420756" y="2132265"/>
                    </a:lnTo>
                    <a:lnTo>
                      <a:pt x="3456586" y="2116106"/>
                    </a:lnTo>
                    <a:close/>
                    <a:moveTo>
                      <a:pt x="1075679" y="1907446"/>
                    </a:moveTo>
                    <a:lnTo>
                      <a:pt x="1112185" y="1920794"/>
                    </a:lnTo>
                    <a:lnTo>
                      <a:pt x="1128331" y="1934143"/>
                    </a:lnTo>
                    <a:lnTo>
                      <a:pt x="1142372" y="1948897"/>
                    </a:lnTo>
                    <a:lnTo>
                      <a:pt x="1158519" y="1985430"/>
                    </a:lnTo>
                    <a:lnTo>
                      <a:pt x="1159221" y="2024071"/>
                    </a:lnTo>
                    <a:lnTo>
                      <a:pt x="1145180" y="2061306"/>
                    </a:lnTo>
                    <a:lnTo>
                      <a:pt x="1132544" y="2076763"/>
                    </a:lnTo>
                    <a:lnTo>
                      <a:pt x="1072871" y="2142100"/>
                    </a:lnTo>
                    <a:lnTo>
                      <a:pt x="965460" y="2279802"/>
                    </a:lnTo>
                    <a:lnTo>
                      <a:pt x="872792" y="2426637"/>
                    </a:lnTo>
                    <a:lnTo>
                      <a:pt x="793462" y="2580496"/>
                    </a:lnTo>
                    <a:lnTo>
                      <a:pt x="730279" y="2741383"/>
                    </a:lnTo>
                    <a:lnTo>
                      <a:pt x="681137" y="2907186"/>
                    </a:lnTo>
                    <a:lnTo>
                      <a:pt x="648843" y="3077205"/>
                    </a:lnTo>
                    <a:lnTo>
                      <a:pt x="632697" y="3251440"/>
                    </a:lnTo>
                    <a:lnTo>
                      <a:pt x="630591" y="3339259"/>
                    </a:lnTo>
                    <a:lnTo>
                      <a:pt x="630591" y="3740420"/>
                    </a:lnTo>
                    <a:lnTo>
                      <a:pt x="629888" y="3778358"/>
                    </a:lnTo>
                    <a:lnTo>
                      <a:pt x="615848" y="3855640"/>
                    </a:lnTo>
                    <a:lnTo>
                      <a:pt x="588469" y="3927300"/>
                    </a:lnTo>
                    <a:lnTo>
                      <a:pt x="547751" y="3994043"/>
                    </a:lnTo>
                    <a:lnTo>
                      <a:pt x="521776" y="4024253"/>
                    </a:lnTo>
                    <a:lnTo>
                      <a:pt x="397516" y="4163360"/>
                    </a:lnTo>
                    <a:lnTo>
                      <a:pt x="381369" y="4178114"/>
                    </a:lnTo>
                    <a:lnTo>
                      <a:pt x="342757" y="4194272"/>
                    </a:lnTo>
                    <a:lnTo>
                      <a:pt x="322398" y="4196380"/>
                    </a:lnTo>
                    <a:lnTo>
                      <a:pt x="304146" y="4195678"/>
                    </a:lnTo>
                    <a:lnTo>
                      <a:pt x="269746" y="4182329"/>
                    </a:lnTo>
                    <a:lnTo>
                      <a:pt x="255003" y="4170385"/>
                    </a:lnTo>
                    <a:lnTo>
                      <a:pt x="240963" y="4154929"/>
                    </a:lnTo>
                    <a:lnTo>
                      <a:pt x="223412" y="4119801"/>
                    </a:lnTo>
                    <a:lnTo>
                      <a:pt x="221306" y="4081161"/>
                    </a:lnTo>
                    <a:lnTo>
                      <a:pt x="234644" y="4043925"/>
                    </a:lnTo>
                    <a:lnTo>
                      <a:pt x="247983" y="4027766"/>
                    </a:lnTo>
                    <a:lnTo>
                      <a:pt x="372243" y="3888660"/>
                    </a:lnTo>
                    <a:lnTo>
                      <a:pt x="385581" y="3872501"/>
                    </a:lnTo>
                    <a:lnTo>
                      <a:pt x="406642" y="3838076"/>
                    </a:lnTo>
                    <a:lnTo>
                      <a:pt x="420683" y="3800840"/>
                    </a:lnTo>
                    <a:lnTo>
                      <a:pt x="428405" y="3760092"/>
                    </a:lnTo>
                    <a:lnTo>
                      <a:pt x="428405" y="3740420"/>
                    </a:lnTo>
                    <a:lnTo>
                      <a:pt x="428405" y="3339259"/>
                    </a:lnTo>
                    <a:lnTo>
                      <a:pt x="430511" y="3240901"/>
                    </a:lnTo>
                    <a:lnTo>
                      <a:pt x="448764" y="3049103"/>
                    </a:lnTo>
                    <a:lnTo>
                      <a:pt x="485270" y="2859412"/>
                    </a:lnTo>
                    <a:lnTo>
                      <a:pt x="538624" y="2675342"/>
                    </a:lnTo>
                    <a:lnTo>
                      <a:pt x="609530" y="2497595"/>
                    </a:lnTo>
                    <a:lnTo>
                      <a:pt x="696582" y="2326170"/>
                    </a:lnTo>
                    <a:lnTo>
                      <a:pt x="800482" y="2163880"/>
                    </a:lnTo>
                    <a:lnTo>
                      <a:pt x="919126" y="2010722"/>
                    </a:lnTo>
                    <a:lnTo>
                      <a:pt x="985819" y="1937656"/>
                    </a:lnTo>
                    <a:lnTo>
                      <a:pt x="1000562" y="1923605"/>
                    </a:lnTo>
                    <a:lnTo>
                      <a:pt x="1036365" y="1908851"/>
                    </a:lnTo>
                    <a:close/>
                    <a:moveTo>
                      <a:pt x="2681173" y="1740940"/>
                    </a:moveTo>
                    <a:lnTo>
                      <a:pt x="2702296" y="1743043"/>
                    </a:lnTo>
                    <a:lnTo>
                      <a:pt x="2762146" y="1752157"/>
                    </a:lnTo>
                    <a:lnTo>
                      <a:pt x="2879734" y="1778097"/>
                    </a:lnTo>
                    <a:lnTo>
                      <a:pt x="2995209" y="1812450"/>
                    </a:lnTo>
                    <a:lnTo>
                      <a:pt x="3108572" y="1855917"/>
                    </a:lnTo>
                    <a:lnTo>
                      <a:pt x="3163494" y="1881155"/>
                    </a:lnTo>
                    <a:lnTo>
                      <a:pt x="3181800" y="1891672"/>
                    </a:lnTo>
                    <a:lnTo>
                      <a:pt x="3208557" y="1921818"/>
                    </a:lnTo>
                    <a:lnTo>
                      <a:pt x="3220527" y="1958274"/>
                    </a:lnTo>
                    <a:lnTo>
                      <a:pt x="3219119" y="1997535"/>
                    </a:lnTo>
                    <a:lnTo>
                      <a:pt x="3211374" y="2016464"/>
                    </a:lnTo>
                    <a:lnTo>
                      <a:pt x="3204332" y="2029784"/>
                    </a:lnTo>
                    <a:lnTo>
                      <a:pt x="3184617" y="2050816"/>
                    </a:lnTo>
                    <a:lnTo>
                      <a:pt x="3161381" y="2064838"/>
                    </a:lnTo>
                    <a:lnTo>
                      <a:pt x="3133920" y="2073251"/>
                    </a:lnTo>
                    <a:lnTo>
                      <a:pt x="3119838" y="2073952"/>
                    </a:lnTo>
                    <a:lnTo>
                      <a:pt x="3108572" y="2073251"/>
                    </a:lnTo>
                    <a:lnTo>
                      <a:pt x="3086745" y="2069045"/>
                    </a:lnTo>
                    <a:lnTo>
                      <a:pt x="3076183" y="2064137"/>
                    </a:lnTo>
                    <a:lnTo>
                      <a:pt x="3029007" y="2041703"/>
                    </a:lnTo>
                    <a:lnTo>
                      <a:pt x="2929726" y="2004545"/>
                    </a:lnTo>
                    <a:lnTo>
                      <a:pt x="2829038" y="1972997"/>
                    </a:lnTo>
                    <a:lnTo>
                      <a:pt x="2725532" y="1951263"/>
                    </a:lnTo>
                    <a:lnTo>
                      <a:pt x="2672723" y="1942851"/>
                    </a:lnTo>
                    <a:lnTo>
                      <a:pt x="2653008" y="1938644"/>
                    </a:lnTo>
                    <a:lnTo>
                      <a:pt x="2619211" y="1917612"/>
                    </a:lnTo>
                    <a:lnTo>
                      <a:pt x="2595975" y="1887465"/>
                    </a:lnTo>
                    <a:lnTo>
                      <a:pt x="2586117" y="1848906"/>
                    </a:lnTo>
                    <a:lnTo>
                      <a:pt x="2587525" y="1828575"/>
                    </a:lnTo>
                    <a:lnTo>
                      <a:pt x="2591750" y="1808945"/>
                    </a:lnTo>
                    <a:lnTo>
                      <a:pt x="2612169" y="1774592"/>
                    </a:lnTo>
                    <a:lnTo>
                      <a:pt x="2643855" y="1750755"/>
                    </a:lnTo>
                    <a:close/>
                    <a:moveTo>
                      <a:pt x="2263554" y="1740940"/>
                    </a:moveTo>
                    <a:lnTo>
                      <a:pt x="2301527" y="1750776"/>
                    </a:lnTo>
                    <a:lnTo>
                      <a:pt x="2332469" y="1774663"/>
                    </a:lnTo>
                    <a:lnTo>
                      <a:pt x="2353566" y="1809088"/>
                    </a:lnTo>
                    <a:lnTo>
                      <a:pt x="2357785" y="1828760"/>
                    </a:lnTo>
                    <a:lnTo>
                      <a:pt x="2358488" y="1849134"/>
                    </a:lnTo>
                    <a:lnTo>
                      <a:pt x="2348643" y="1887775"/>
                    </a:lnTo>
                    <a:lnTo>
                      <a:pt x="2325437" y="1917985"/>
                    </a:lnTo>
                    <a:lnTo>
                      <a:pt x="2291682" y="1939061"/>
                    </a:lnTo>
                    <a:lnTo>
                      <a:pt x="2271289" y="1943277"/>
                    </a:lnTo>
                    <a:lnTo>
                      <a:pt x="2209406" y="1953112"/>
                    </a:lnTo>
                    <a:lnTo>
                      <a:pt x="2088452" y="1981917"/>
                    </a:lnTo>
                    <a:lnTo>
                      <a:pt x="1969609" y="2021261"/>
                    </a:lnTo>
                    <a:lnTo>
                      <a:pt x="1855687" y="2071143"/>
                    </a:lnTo>
                    <a:lnTo>
                      <a:pt x="1745985" y="2130860"/>
                    </a:lnTo>
                    <a:lnTo>
                      <a:pt x="1641909" y="2199008"/>
                    </a:lnTo>
                    <a:lnTo>
                      <a:pt x="1544865" y="2278397"/>
                    </a:lnTo>
                    <a:lnTo>
                      <a:pt x="1453447" y="2365514"/>
                    </a:lnTo>
                    <a:lnTo>
                      <a:pt x="1410550" y="2411883"/>
                    </a:lnTo>
                    <a:lnTo>
                      <a:pt x="1369061" y="2460360"/>
                    </a:lnTo>
                    <a:lnTo>
                      <a:pt x="1295223" y="2563636"/>
                    </a:lnTo>
                    <a:lnTo>
                      <a:pt x="1230527" y="2671830"/>
                    </a:lnTo>
                    <a:lnTo>
                      <a:pt x="1175676" y="2784941"/>
                    </a:lnTo>
                    <a:lnTo>
                      <a:pt x="1131373" y="2902269"/>
                    </a:lnTo>
                    <a:lnTo>
                      <a:pt x="1098322" y="3023812"/>
                    </a:lnTo>
                    <a:lnTo>
                      <a:pt x="1074412" y="3148164"/>
                    </a:lnTo>
                    <a:lnTo>
                      <a:pt x="1063864" y="3274625"/>
                    </a:lnTo>
                    <a:lnTo>
                      <a:pt x="1062457" y="3338558"/>
                    </a:lnTo>
                    <a:lnTo>
                      <a:pt x="1061754" y="3358932"/>
                    </a:lnTo>
                    <a:lnTo>
                      <a:pt x="1045580" y="3395465"/>
                    </a:lnTo>
                    <a:lnTo>
                      <a:pt x="1018155" y="3422865"/>
                    </a:lnTo>
                    <a:lnTo>
                      <a:pt x="981587" y="3439024"/>
                    </a:lnTo>
                    <a:lnTo>
                      <a:pt x="961194" y="3439726"/>
                    </a:lnTo>
                    <a:lnTo>
                      <a:pt x="940801" y="3439024"/>
                    </a:lnTo>
                    <a:lnTo>
                      <a:pt x="904937" y="3422865"/>
                    </a:lnTo>
                    <a:lnTo>
                      <a:pt x="877511" y="3395465"/>
                    </a:lnTo>
                    <a:lnTo>
                      <a:pt x="861337" y="3358932"/>
                    </a:lnTo>
                    <a:lnTo>
                      <a:pt x="859931" y="3338558"/>
                    </a:lnTo>
                    <a:lnTo>
                      <a:pt x="861337" y="3265492"/>
                    </a:lnTo>
                    <a:lnTo>
                      <a:pt x="873995" y="3121467"/>
                    </a:lnTo>
                    <a:lnTo>
                      <a:pt x="900717" y="2979550"/>
                    </a:lnTo>
                    <a:lnTo>
                      <a:pt x="939394" y="2841146"/>
                    </a:lnTo>
                    <a:lnTo>
                      <a:pt x="990026" y="2705552"/>
                    </a:lnTo>
                    <a:lnTo>
                      <a:pt x="1051206" y="2575579"/>
                    </a:lnTo>
                    <a:lnTo>
                      <a:pt x="1126450" y="2452632"/>
                    </a:lnTo>
                    <a:lnTo>
                      <a:pt x="1211540" y="2333899"/>
                    </a:lnTo>
                    <a:lnTo>
                      <a:pt x="1259359" y="2278397"/>
                    </a:lnTo>
                    <a:lnTo>
                      <a:pt x="1306474" y="2224300"/>
                    </a:lnTo>
                    <a:lnTo>
                      <a:pt x="1410550" y="2125239"/>
                    </a:lnTo>
                    <a:lnTo>
                      <a:pt x="1523065" y="2036717"/>
                    </a:lnTo>
                    <a:lnTo>
                      <a:pt x="1641909" y="1957328"/>
                    </a:lnTo>
                    <a:lnTo>
                      <a:pt x="1766379" y="1888477"/>
                    </a:lnTo>
                    <a:lnTo>
                      <a:pt x="1897177" y="1832272"/>
                    </a:lnTo>
                    <a:lnTo>
                      <a:pt x="2032898" y="1787309"/>
                    </a:lnTo>
                    <a:lnTo>
                      <a:pt x="2172135" y="1754288"/>
                    </a:lnTo>
                    <a:lnTo>
                      <a:pt x="2243160" y="1743048"/>
                    </a:lnTo>
                    <a:close/>
                    <a:moveTo>
                      <a:pt x="4205514" y="1633448"/>
                    </a:moveTo>
                    <a:lnTo>
                      <a:pt x="4244857" y="1635553"/>
                    </a:lnTo>
                    <a:lnTo>
                      <a:pt x="4280687" y="1651690"/>
                    </a:lnTo>
                    <a:lnTo>
                      <a:pt x="4295441" y="1665722"/>
                    </a:lnTo>
                    <a:lnTo>
                      <a:pt x="4339000" y="1714134"/>
                    </a:lnTo>
                    <a:lnTo>
                      <a:pt x="4421902" y="1814466"/>
                    </a:lnTo>
                    <a:lnTo>
                      <a:pt x="4499886" y="1918305"/>
                    </a:lnTo>
                    <a:lnTo>
                      <a:pt x="4571547" y="2026354"/>
                    </a:lnTo>
                    <a:lnTo>
                      <a:pt x="4637587" y="2136509"/>
                    </a:lnTo>
                    <a:lnTo>
                      <a:pt x="4697305" y="2250873"/>
                    </a:lnTo>
                    <a:lnTo>
                      <a:pt x="4750699" y="2368043"/>
                    </a:lnTo>
                    <a:lnTo>
                      <a:pt x="4798473" y="2488020"/>
                    </a:lnTo>
                    <a:lnTo>
                      <a:pt x="4819550" y="2549762"/>
                    </a:lnTo>
                    <a:lnTo>
                      <a:pt x="4824468" y="2570109"/>
                    </a:lnTo>
                    <a:lnTo>
                      <a:pt x="4821658" y="2609400"/>
                    </a:lnTo>
                    <a:lnTo>
                      <a:pt x="4804094" y="2643779"/>
                    </a:lnTo>
                    <a:lnTo>
                      <a:pt x="4775289" y="2670441"/>
                    </a:lnTo>
                    <a:lnTo>
                      <a:pt x="4755617" y="2678159"/>
                    </a:lnTo>
                    <a:lnTo>
                      <a:pt x="4739458" y="2682368"/>
                    </a:lnTo>
                    <a:lnTo>
                      <a:pt x="4723300" y="2683070"/>
                    </a:lnTo>
                    <a:lnTo>
                      <a:pt x="4708546" y="2682368"/>
                    </a:lnTo>
                    <a:lnTo>
                      <a:pt x="4678336" y="2673247"/>
                    </a:lnTo>
                    <a:lnTo>
                      <a:pt x="4653044" y="2655005"/>
                    </a:lnTo>
                    <a:lnTo>
                      <a:pt x="4633372" y="2629747"/>
                    </a:lnTo>
                    <a:lnTo>
                      <a:pt x="4627752" y="2614311"/>
                    </a:lnTo>
                    <a:lnTo>
                      <a:pt x="4608080" y="2558182"/>
                    </a:lnTo>
                    <a:lnTo>
                      <a:pt x="4564521" y="2448028"/>
                    </a:lnTo>
                    <a:lnTo>
                      <a:pt x="4515342" y="2339978"/>
                    </a:lnTo>
                    <a:lnTo>
                      <a:pt x="4460542" y="2234735"/>
                    </a:lnTo>
                    <a:lnTo>
                      <a:pt x="4400122" y="2133702"/>
                    </a:lnTo>
                    <a:lnTo>
                      <a:pt x="4334082" y="2034774"/>
                    </a:lnTo>
                    <a:lnTo>
                      <a:pt x="4263123" y="1939354"/>
                    </a:lnTo>
                    <a:lnTo>
                      <a:pt x="4186545" y="1847442"/>
                    </a:lnTo>
                    <a:lnTo>
                      <a:pt x="4147201" y="1803240"/>
                    </a:lnTo>
                    <a:lnTo>
                      <a:pt x="4133853" y="1787102"/>
                    </a:lnTo>
                    <a:lnTo>
                      <a:pt x="4120504" y="1749917"/>
                    </a:lnTo>
                    <a:lnTo>
                      <a:pt x="4121909" y="1709924"/>
                    </a:lnTo>
                    <a:lnTo>
                      <a:pt x="4138068" y="1674843"/>
                    </a:lnTo>
                    <a:lnTo>
                      <a:pt x="4152822" y="1659408"/>
                    </a:lnTo>
                    <a:lnTo>
                      <a:pt x="4168981" y="1646779"/>
                    </a:lnTo>
                    <a:close/>
                    <a:moveTo>
                      <a:pt x="1938456" y="1365774"/>
                    </a:moveTo>
                    <a:lnTo>
                      <a:pt x="1977062" y="1370699"/>
                    </a:lnTo>
                    <a:lnTo>
                      <a:pt x="2011457" y="1390399"/>
                    </a:lnTo>
                    <a:lnTo>
                      <a:pt x="2035322" y="1420654"/>
                    </a:lnTo>
                    <a:lnTo>
                      <a:pt x="2042341" y="1439651"/>
                    </a:lnTo>
                    <a:lnTo>
                      <a:pt x="2046553" y="1460055"/>
                    </a:lnTo>
                    <a:lnTo>
                      <a:pt x="2041640" y="1499456"/>
                    </a:lnTo>
                    <a:lnTo>
                      <a:pt x="2023389" y="1533931"/>
                    </a:lnTo>
                    <a:lnTo>
                      <a:pt x="1991803" y="1558557"/>
                    </a:lnTo>
                    <a:lnTo>
                      <a:pt x="1972851" y="1565593"/>
                    </a:lnTo>
                    <a:lnTo>
                      <a:pt x="1899850" y="1586701"/>
                    </a:lnTo>
                    <a:lnTo>
                      <a:pt x="1757359" y="1640174"/>
                    </a:lnTo>
                    <a:lnTo>
                      <a:pt x="1619079" y="1706311"/>
                    </a:lnTo>
                    <a:lnTo>
                      <a:pt x="1487818" y="1782299"/>
                    </a:lnTo>
                    <a:lnTo>
                      <a:pt x="1423943" y="1825922"/>
                    </a:lnTo>
                    <a:lnTo>
                      <a:pt x="1410606" y="1834365"/>
                    </a:lnTo>
                    <a:lnTo>
                      <a:pt x="1381827" y="1843512"/>
                    </a:lnTo>
                    <a:lnTo>
                      <a:pt x="1366385" y="1844215"/>
                    </a:lnTo>
                    <a:lnTo>
                      <a:pt x="1354452" y="1843512"/>
                    </a:lnTo>
                    <a:lnTo>
                      <a:pt x="1331288" y="1837883"/>
                    </a:lnTo>
                    <a:lnTo>
                      <a:pt x="1310231" y="1826625"/>
                    </a:lnTo>
                    <a:lnTo>
                      <a:pt x="1290577" y="1810442"/>
                    </a:lnTo>
                    <a:lnTo>
                      <a:pt x="1283557" y="1800592"/>
                    </a:lnTo>
                    <a:lnTo>
                      <a:pt x="1272326" y="1782299"/>
                    </a:lnTo>
                    <a:lnTo>
                      <a:pt x="1264605" y="1743602"/>
                    </a:lnTo>
                    <a:lnTo>
                      <a:pt x="1271625" y="1705608"/>
                    </a:lnTo>
                    <a:lnTo>
                      <a:pt x="1292682" y="1671835"/>
                    </a:lnTo>
                    <a:lnTo>
                      <a:pt x="1308827" y="1658467"/>
                    </a:lnTo>
                    <a:lnTo>
                      <a:pt x="1379721" y="1611326"/>
                    </a:lnTo>
                    <a:lnTo>
                      <a:pt x="1526424" y="1526192"/>
                    </a:lnTo>
                    <a:lnTo>
                      <a:pt x="1678743" y="1453723"/>
                    </a:lnTo>
                    <a:lnTo>
                      <a:pt x="1836676" y="1393917"/>
                    </a:lnTo>
                    <a:lnTo>
                      <a:pt x="1918100" y="1369995"/>
                    </a:lnTo>
                    <a:close/>
                    <a:moveTo>
                      <a:pt x="2472875" y="1294113"/>
                    </a:moveTo>
                    <a:lnTo>
                      <a:pt x="2525534" y="1294113"/>
                    </a:lnTo>
                    <a:lnTo>
                      <a:pt x="2630150" y="1300435"/>
                    </a:lnTo>
                    <a:lnTo>
                      <a:pt x="2732659" y="1310272"/>
                    </a:lnTo>
                    <a:lnTo>
                      <a:pt x="2833764" y="1325728"/>
                    </a:lnTo>
                    <a:lnTo>
                      <a:pt x="2933465" y="1346805"/>
                    </a:lnTo>
                    <a:lnTo>
                      <a:pt x="3031762" y="1372097"/>
                    </a:lnTo>
                    <a:lnTo>
                      <a:pt x="3127952" y="1401604"/>
                    </a:lnTo>
                    <a:lnTo>
                      <a:pt x="3220632" y="1436029"/>
                    </a:lnTo>
                    <a:lnTo>
                      <a:pt x="3312610" y="1475373"/>
                    </a:lnTo>
                    <a:lnTo>
                      <a:pt x="3401779" y="1517526"/>
                    </a:lnTo>
                    <a:lnTo>
                      <a:pt x="3488842" y="1565300"/>
                    </a:lnTo>
                    <a:lnTo>
                      <a:pt x="3572394" y="1616586"/>
                    </a:lnTo>
                    <a:lnTo>
                      <a:pt x="3694563" y="1699488"/>
                    </a:lnTo>
                    <a:lnTo>
                      <a:pt x="3845519" y="1825246"/>
                    </a:lnTo>
                    <a:lnTo>
                      <a:pt x="3983836" y="1963650"/>
                    </a:lnTo>
                    <a:lnTo>
                      <a:pt x="4109516" y="2115402"/>
                    </a:lnTo>
                    <a:lnTo>
                      <a:pt x="4193068" y="2236945"/>
                    </a:lnTo>
                    <a:lnTo>
                      <a:pt x="4243621" y="2321252"/>
                    </a:lnTo>
                    <a:lnTo>
                      <a:pt x="4291365" y="2408369"/>
                    </a:lnTo>
                    <a:lnTo>
                      <a:pt x="4334896" y="2496891"/>
                    </a:lnTo>
                    <a:lnTo>
                      <a:pt x="4373513" y="2588927"/>
                    </a:lnTo>
                    <a:lnTo>
                      <a:pt x="4407917" y="2683069"/>
                    </a:lnTo>
                    <a:lnTo>
                      <a:pt x="4438108" y="2779320"/>
                    </a:lnTo>
                    <a:lnTo>
                      <a:pt x="4463384" y="2876273"/>
                    </a:lnTo>
                    <a:lnTo>
                      <a:pt x="4483746" y="2976739"/>
                    </a:lnTo>
                    <a:lnTo>
                      <a:pt x="4498490" y="3077907"/>
                    </a:lnTo>
                    <a:lnTo>
                      <a:pt x="4509724" y="3181183"/>
                    </a:lnTo>
                    <a:lnTo>
                      <a:pt x="4514639" y="3285162"/>
                    </a:lnTo>
                    <a:lnTo>
                      <a:pt x="4514639" y="3337854"/>
                    </a:lnTo>
                    <a:lnTo>
                      <a:pt x="4514639" y="3781168"/>
                    </a:lnTo>
                    <a:lnTo>
                      <a:pt x="4513937" y="3802245"/>
                    </a:lnTo>
                    <a:lnTo>
                      <a:pt x="4498490" y="3838075"/>
                    </a:lnTo>
                    <a:lnTo>
                      <a:pt x="4471108" y="3866177"/>
                    </a:lnTo>
                    <a:lnTo>
                      <a:pt x="4434597" y="3881634"/>
                    </a:lnTo>
                    <a:lnTo>
                      <a:pt x="4413534" y="3882336"/>
                    </a:lnTo>
                    <a:lnTo>
                      <a:pt x="4393172" y="3881634"/>
                    </a:lnTo>
                    <a:lnTo>
                      <a:pt x="4357364" y="3866177"/>
                    </a:lnTo>
                    <a:lnTo>
                      <a:pt x="4329982" y="3838075"/>
                    </a:lnTo>
                    <a:lnTo>
                      <a:pt x="4314535" y="3802245"/>
                    </a:lnTo>
                    <a:lnTo>
                      <a:pt x="4312428" y="3781168"/>
                    </a:lnTo>
                    <a:lnTo>
                      <a:pt x="4312428" y="3337854"/>
                    </a:lnTo>
                    <a:lnTo>
                      <a:pt x="4312428" y="3290080"/>
                    </a:lnTo>
                    <a:lnTo>
                      <a:pt x="4307514" y="3196639"/>
                    </a:lnTo>
                    <a:lnTo>
                      <a:pt x="4292067" y="3057533"/>
                    </a:lnTo>
                    <a:lnTo>
                      <a:pt x="4256259" y="2877678"/>
                    </a:lnTo>
                    <a:lnTo>
                      <a:pt x="4201494" y="2705552"/>
                    </a:lnTo>
                    <a:lnTo>
                      <a:pt x="4131282" y="2539748"/>
                    </a:lnTo>
                    <a:lnTo>
                      <a:pt x="4047027" y="2383780"/>
                    </a:lnTo>
                    <a:lnTo>
                      <a:pt x="3947326" y="2236242"/>
                    </a:lnTo>
                    <a:lnTo>
                      <a:pt x="3834285" y="2099244"/>
                    </a:lnTo>
                    <a:lnTo>
                      <a:pt x="3710010" y="1974891"/>
                    </a:lnTo>
                    <a:lnTo>
                      <a:pt x="3573798" y="1861779"/>
                    </a:lnTo>
                    <a:lnTo>
                      <a:pt x="3427056" y="1762718"/>
                    </a:lnTo>
                    <a:lnTo>
                      <a:pt x="3270483" y="1677709"/>
                    </a:lnTo>
                    <a:lnTo>
                      <a:pt x="3105485" y="1607453"/>
                    </a:lnTo>
                    <a:lnTo>
                      <a:pt x="2932763" y="1554059"/>
                    </a:lnTo>
                    <a:lnTo>
                      <a:pt x="2753020" y="1516824"/>
                    </a:lnTo>
                    <a:lnTo>
                      <a:pt x="2614001" y="1501367"/>
                    </a:lnTo>
                    <a:lnTo>
                      <a:pt x="2519917" y="1496449"/>
                    </a:lnTo>
                    <a:lnTo>
                      <a:pt x="2472875" y="1496449"/>
                    </a:lnTo>
                    <a:lnTo>
                      <a:pt x="2420918" y="1496449"/>
                    </a:lnTo>
                    <a:lnTo>
                      <a:pt x="2370365" y="1499260"/>
                    </a:lnTo>
                    <a:lnTo>
                      <a:pt x="2349302" y="1499260"/>
                    </a:lnTo>
                    <a:lnTo>
                      <a:pt x="2312791" y="1485208"/>
                    </a:lnTo>
                    <a:lnTo>
                      <a:pt x="2284004" y="1459916"/>
                    </a:lnTo>
                    <a:lnTo>
                      <a:pt x="2266451" y="1424788"/>
                    </a:lnTo>
                    <a:lnTo>
                      <a:pt x="2263643" y="1403009"/>
                    </a:lnTo>
                    <a:lnTo>
                      <a:pt x="2264345" y="1383337"/>
                    </a:lnTo>
                    <a:lnTo>
                      <a:pt x="2277685" y="1345400"/>
                    </a:lnTo>
                    <a:lnTo>
                      <a:pt x="2302962" y="1317297"/>
                    </a:lnTo>
                    <a:lnTo>
                      <a:pt x="2338068" y="1300435"/>
                    </a:lnTo>
                    <a:lnTo>
                      <a:pt x="2359833" y="1296923"/>
                    </a:lnTo>
                    <a:lnTo>
                      <a:pt x="2416003" y="1294815"/>
                    </a:lnTo>
                    <a:close/>
                    <a:moveTo>
                      <a:pt x="3252656" y="990608"/>
                    </a:moveTo>
                    <a:lnTo>
                      <a:pt x="3272997" y="996228"/>
                    </a:lnTo>
                    <a:lnTo>
                      <a:pt x="3362776" y="1028546"/>
                    </a:lnTo>
                    <a:lnTo>
                      <a:pt x="3539529" y="1105124"/>
                    </a:lnTo>
                    <a:lnTo>
                      <a:pt x="3707865" y="1194349"/>
                    </a:lnTo>
                    <a:lnTo>
                      <a:pt x="3870590" y="1297625"/>
                    </a:lnTo>
                    <a:lnTo>
                      <a:pt x="3949147" y="1353830"/>
                    </a:lnTo>
                    <a:lnTo>
                      <a:pt x="3964578" y="1367178"/>
                    </a:lnTo>
                    <a:lnTo>
                      <a:pt x="3984918" y="1401604"/>
                    </a:lnTo>
                    <a:lnTo>
                      <a:pt x="3989828" y="1440244"/>
                    </a:lnTo>
                    <a:lnTo>
                      <a:pt x="3980710" y="1478885"/>
                    </a:lnTo>
                    <a:lnTo>
                      <a:pt x="3969487" y="1495746"/>
                    </a:lnTo>
                    <a:lnTo>
                      <a:pt x="3961772" y="1505582"/>
                    </a:lnTo>
                    <a:lnTo>
                      <a:pt x="3943536" y="1521038"/>
                    </a:lnTo>
                    <a:lnTo>
                      <a:pt x="3923195" y="1530874"/>
                    </a:lnTo>
                    <a:lnTo>
                      <a:pt x="3900049" y="1536494"/>
                    </a:lnTo>
                    <a:lnTo>
                      <a:pt x="3888826" y="1536494"/>
                    </a:lnTo>
                    <a:lnTo>
                      <a:pt x="3872694" y="1535089"/>
                    </a:lnTo>
                    <a:lnTo>
                      <a:pt x="3842534" y="1525956"/>
                    </a:lnTo>
                    <a:lnTo>
                      <a:pt x="3828506" y="1516120"/>
                    </a:lnTo>
                    <a:lnTo>
                      <a:pt x="3756262" y="1464131"/>
                    </a:lnTo>
                    <a:lnTo>
                      <a:pt x="3606863" y="1369286"/>
                    </a:lnTo>
                    <a:lnTo>
                      <a:pt x="3451854" y="1287087"/>
                    </a:lnTo>
                    <a:lnTo>
                      <a:pt x="3289830" y="1217533"/>
                    </a:lnTo>
                    <a:lnTo>
                      <a:pt x="3207065" y="1188026"/>
                    </a:lnTo>
                    <a:lnTo>
                      <a:pt x="3188127" y="1180298"/>
                    </a:lnTo>
                    <a:lnTo>
                      <a:pt x="3158669" y="1153601"/>
                    </a:lnTo>
                    <a:lnTo>
                      <a:pt x="3141134" y="1118473"/>
                    </a:lnTo>
                    <a:lnTo>
                      <a:pt x="3138328" y="1079130"/>
                    </a:lnTo>
                    <a:lnTo>
                      <a:pt x="3144641" y="1059458"/>
                    </a:lnTo>
                    <a:lnTo>
                      <a:pt x="3151655" y="1040489"/>
                    </a:lnTo>
                    <a:lnTo>
                      <a:pt x="3177606" y="1010982"/>
                    </a:lnTo>
                    <a:lnTo>
                      <a:pt x="3213378" y="994120"/>
                    </a:lnTo>
                    <a:close/>
                    <a:moveTo>
                      <a:pt x="2472303" y="862039"/>
                    </a:moveTo>
                    <a:lnTo>
                      <a:pt x="2561528" y="862742"/>
                    </a:lnTo>
                    <a:lnTo>
                      <a:pt x="2739276" y="876098"/>
                    </a:lnTo>
                    <a:lnTo>
                      <a:pt x="2827095" y="887346"/>
                    </a:lnTo>
                    <a:lnTo>
                      <a:pt x="2847470" y="892267"/>
                    </a:lnTo>
                    <a:lnTo>
                      <a:pt x="2881895" y="912652"/>
                    </a:lnTo>
                    <a:lnTo>
                      <a:pt x="2905079" y="944286"/>
                    </a:lnTo>
                    <a:lnTo>
                      <a:pt x="2914915" y="981542"/>
                    </a:lnTo>
                    <a:lnTo>
                      <a:pt x="2913510" y="1002631"/>
                    </a:lnTo>
                    <a:lnTo>
                      <a:pt x="2909294" y="1023017"/>
                    </a:lnTo>
                    <a:lnTo>
                      <a:pt x="2888920" y="1056056"/>
                    </a:lnTo>
                    <a:lnTo>
                      <a:pt x="2857305" y="1079956"/>
                    </a:lnTo>
                    <a:lnTo>
                      <a:pt x="2819367" y="1089798"/>
                    </a:lnTo>
                    <a:lnTo>
                      <a:pt x="2798993" y="1087689"/>
                    </a:lnTo>
                    <a:lnTo>
                      <a:pt x="2718199" y="1077848"/>
                    </a:lnTo>
                    <a:lnTo>
                      <a:pt x="2553800" y="1065194"/>
                    </a:lnTo>
                    <a:lnTo>
                      <a:pt x="2472303" y="1064491"/>
                    </a:lnTo>
                    <a:lnTo>
                      <a:pt x="2417504" y="1065194"/>
                    </a:lnTo>
                    <a:lnTo>
                      <a:pt x="2308607" y="1070818"/>
                    </a:lnTo>
                    <a:lnTo>
                      <a:pt x="2199008" y="1080659"/>
                    </a:lnTo>
                    <a:lnTo>
                      <a:pt x="2091516" y="1096828"/>
                    </a:lnTo>
                    <a:lnTo>
                      <a:pt x="1985430" y="1117213"/>
                    </a:lnTo>
                    <a:lnTo>
                      <a:pt x="1880749" y="1142520"/>
                    </a:lnTo>
                    <a:lnTo>
                      <a:pt x="1777473" y="1172747"/>
                    </a:lnTo>
                    <a:lnTo>
                      <a:pt x="1676304" y="1207895"/>
                    </a:lnTo>
                    <a:lnTo>
                      <a:pt x="1575839" y="1248666"/>
                    </a:lnTo>
                    <a:lnTo>
                      <a:pt x="1478183" y="1292953"/>
                    </a:lnTo>
                    <a:lnTo>
                      <a:pt x="1382635" y="1343566"/>
                    </a:lnTo>
                    <a:lnTo>
                      <a:pt x="1288492" y="1397693"/>
                    </a:lnTo>
                    <a:lnTo>
                      <a:pt x="1197862" y="1456039"/>
                    </a:lnTo>
                    <a:lnTo>
                      <a:pt x="1109340" y="1520008"/>
                    </a:lnTo>
                    <a:lnTo>
                      <a:pt x="1023627" y="1588194"/>
                    </a:lnTo>
                    <a:lnTo>
                      <a:pt x="940726" y="1659896"/>
                    </a:lnTo>
                    <a:lnTo>
                      <a:pt x="901382" y="1698559"/>
                    </a:lnTo>
                    <a:lnTo>
                      <a:pt x="862039" y="1736518"/>
                    </a:lnTo>
                    <a:lnTo>
                      <a:pt x="786163" y="1815953"/>
                    </a:lnTo>
                    <a:lnTo>
                      <a:pt x="715204" y="1898902"/>
                    </a:lnTo>
                    <a:lnTo>
                      <a:pt x="648461" y="1983960"/>
                    </a:lnTo>
                    <a:lnTo>
                      <a:pt x="585934" y="2071829"/>
                    </a:lnTo>
                    <a:lnTo>
                      <a:pt x="526919" y="2163214"/>
                    </a:lnTo>
                    <a:lnTo>
                      <a:pt x="473524" y="2256005"/>
                    </a:lnTo>
                    <a:lnTo>
                      <a:pt x="425048" y="2351607"/>
                    </a:lnTo>
                    <a:lnTo>
                      <a:pt x="380084" y="2449318"/>
                    </a:lnTo>
                    <a:lnTo>
                      <a:pt x="340741" y="2548435"/>
                    </a:lnTo>
                    <a:lnTo>
                      <a:pt x="305613" y="2651067"/>
                    </a:lnTo>
                    <a:lnTo>
                      <a:pt x="276105" y="2754401"/>
                    </a:lnTo>
                    <a:lnTo>
                      <a:pt x="250813" y="2858439"/>
                    </a:lnTo>
                    <a:lnTo>
                      <a:pt x="230439" y="2964586"/>
                    </a:lnTo>
                    <a:lnTo>
                      <a:pt x="215685" y="3072139"/>
                    </a:lnTo>
                    <a:lnTo>
                      <a:pt x="205147" y="3181097"/>
                    </a:lnTo>
                    <a:lnTo>
                      <a:pt x="202337" y="3235928"/>
                    </a:lnTo>
                    <a:lnTo>
                      <a:pt x="200229" y="3256314"/>
                    </a:lnTo>
                    <a:lnTo>
                      <a:pt x="184070" y="3290759"/>
                    </a:lnTo>
                    <a:lnTo>
                      <a:pt x="156670" y="3316768"/>
                    </a:lnTo>
                    <a:lnTo>
                      <a:pt x="121542" y="3331530"/>
                    </a:lnTo>
                    <a:lnTo>
                      <a:pt x="101168" y="3332233"/>
                    </a:lnTo>
                    <a:lnTo>
                      <a:pt x="99060" y="3332233"/>
                    </a:lnTo>
                    <a:lnTo>
                      <a:pt x="96953" y="3332233"/>
                    </a:lnTo>
                    <a:lnTo>
                      <a:pt x="75876" y="3330124"/>
                    </a:lnTo>
                    <a:lnTo>
                      <a:pt x="40748" y="3313253"/>
                    </a:lnTo>
                    <a:lnTo>
                      <a:pt x="14051" y="3284432"/>
                    </a:lnTo>
                    <a:lnTo>
                      <a:pt x="702" y="3247175"/>
                    </a:lnTo>
                    <a:lnTo>
                      <a:pt x="0" y="3226789"/>
                    </a:lnTo>
                    <a:lnTo>
                      <a:pt x="2810" y="3167038"/>
                    </a:lnTo>
                    <a:lnTo>
                      <a:pt x="14051" y="3048941"/>
                    </a:lnTo>
                    <a:lnTo>
                      <a:pt x="30210" y="2931547"/>
                    </a:lnTo>
                    <a:lnTo>
                      <a:pt x="52692" y="2816262"/>
                    </a:lnTo>
                    <a:lnTo>
                      <a:pt x="80091" y="2701680"/>
                    </a:lnTo>
                    <a:lnTo>
                      <a:pt x="113112" y="2589206"/>
                    </a:lnTo>
                    <a:lnTo>
                      <a:pt x="151050" y="2478842"/>
                    </a:lnTo>
                    <a:lnTo>
                      <a:pt x="193906" y="2370586"/>
                    </a:lnTo>
                    <a:lnTo>
                      <a:pt x="243085" y="2264440"/>
                    </a:lnTo>
                    <a:lnTo>
                      <a:pt x="296479" y="2159699"/>
                    </a:lnTo>
                    <a:lnTo>
                      <a:pt x="354089" y="2058473"/>
                    </a:lnTo>
                    <a:lnTo>
                      <a:pt x="418022" y="1959356"/>
                    </a:lnTo>
                    <a:lnTo>
                      <a:pt x="485468" y="1863051"/>
                    </a:lnTo>
                    <a:lnTo>
                      <a:pt x="558534" y="1770261"/>
                    </a:lnTo>
                    <a:lnTo>
                      <a:pt x="636518" y="1680282"/>
                    </a:lnTo>
                    <a:lnTo>
                      <a:pt x="718015" y="1593818"/>
                    </a:lnTo>
                    <a:lnTo>
                      <a:pt x="760871" y="1551641"/>
                    </a:lnTo>
                    <a:lnTo>
                      <a:pt x="804429" y="1510869"/>
                    </a:lnTo>
                    <a:lnTo>
                      <a:pt x="894357" y="1432138"/>
                    </a:lnTo>
                    <a:lnTo>
                      <a:pt x="988500" y="1358328"/>
                    </a:lnTo>
                    <a:lnTo>
                      <a:pt x="1084047" y="1289438"/>
                    </a:lnTo>
                    <a:lnTo>
                      <a:pt x="1183811" y="1224766"/>
                    </a:lnTo>
                    <a:lnTo>
                      <a:pt x="1285682" y="1165717"/>
                    </a:lnTo>
                    <a:lnTo>
                      <a:pt x="1389661" y="1112292"/>
                    </a:lnTo>
                    <a:lnTo>
                      <a:pt x="1495747" y="1062382"/>
                    </a:lnTo>
                    <a:lnTo>
                      <a:pt x="1603941" y="1018799"/>
                    </a:lnTo>
                    <a:lnTo>
                      <a:pt x="1715648" y="980136"/>
                    </a:lnTo>
                    <a:lnTo>
                      <a:pt x="1828057" y="947097"/>
                    </a:lnTo>
                    <a:lnTo>
                      <a:pt x="1941872" y="918979"/>
                    </a:lnTo>
                    <a:lnTo>
                      <a:pt x="2057794" y="896484"/>
                    </a:lnTo>
                    <a:lnTo>
                      <a:pt x="2175121" y="880316"/>
                    </a:lnTo>
                    <a:lnTo>
                      <a:pt x="2293151" y="868366"/>
                    </a:lnTo>
                    <a:lnTo>
                      <a:pt x="2412586" y="862742"/>
                    </a:lnTo>
                    <a:close/>
                    <a:moveTo>
                      <a:pt x="1381230" y="644948"/>
                    </a:moveTo>
                    <a:lnTo>
                      <a:pt x="1420573" y="644948"/>
                    </a:lnTo>
                    <a:lnTo>
                      <a:pt x="1457106" y="660414"/>
                    </a:lnTo>
                    <a:lnTo>
                      <a:pt x="1484506" y="687832"/>
                    </a:lnTo>
                    <a:lnTo>
                      <a:pt x="1493639" y="706814"/>
                    </a:lnTo>
                    <a:lnTo>
                      <a:pt x="1500665" y="725796"/>
                    </a:lnTo>
                    <a:lnTo>
                      <a:pt x="1500665" y="765868"/>
                    </a:lnTo>
                    <a:lnTo>
                      <a:pt x="1485209" y="801019"/>
                    </a:lnTo>
                    <a:lnTo>
                      <a:pt x="1457809" y="829140"/>
                    </a:lnTo>
                    <a:lnTo>
                      <a:pt x="1438840" y="838279"/>
                    </a:lnTo>
                    <a:lnTo>
                      <a:pt x="1358748" y="872727"/>
                    </a:lnTo>
                    <a:lnTo>
                      <a:pt x="1202780" y="950059"/>
                    </a:lnTo>
                    <a:lnTo>
                      <a:pt x="1052432" y="1037234"/>
                    </a:lnTo>
                    <a:lnTo>
                      <a:pt x="906300" y="1132844"/>
                    </a:lnTo>
                    <a:lnTo>
                      <a:pt x="769301" y="1238298"/>
                    </a:lnTo>
                    <a:lnTo>
                      <a:pt x="636518" y="1352890"/>
                    </a:lnTo>
                    <a:lnTo>
                      <a:pt x="512867" y="1475215"/>
                    </a:lnTo>
                    <a:lnTo>
                      <a:pt x="396945" y="1605977"/>
                    </a:lnTo>
                    <a:lnTo>
                      <a:pt x="341443" y="1674873"/>
                    </a:lnTo>
                    <a:lnTo>
                      <a:pt x="334417" y="1684012"/>
                    </a:lnTo>
                    <a:lnTo>
                      <a:pt x="316151" y="1698072"/>
                    </a:lnTo>
                    <a:lnTo>
                      <a:pt x="294371" y="1708618"/>
                    </a:lnTo>
                    <a:lnTo>
                      <a:pt x="273295" y="1713539"/>
                    </a:lnTo>
                    <a:lnTo>
                      <a:pt x="262054" y="1713539"/>
                    </a:lnTo>
                    <a:lnTo>
                      <a:pt x="245192" y="1712133"/>
                    </a:lnTo>
                    <a:lnTo>
                      <a:pt x="213577" y="1702290"/>
                    </a:lnTo>
                    <a:lnTo>
                      <a:pt x="199526" y="1691745"/>
                    </a:lnTo>
                    <a:lnTo>
                      <a:pt x="184070" y="1677685"/>
                    </a:lnTo>
                    <a:lnTo>
                      <a:pt x="165101" y="1643237"/>
                    </a:lnTo>
                    <a:lnTo>
                      <a:pt x="160183" y="1605274"/>
                    </a:lnTo>
                    <a:lnTo>
                      <a:pt x="170019" y="1567311"/>
                    </a:lnTo>
                    <a:lnTo>
                      <a:pt x="182665" y="1550438"/>
                    </a:lnTo>
                    <a:lnTo>
                      <a:pt x="240977" y="1476621"/>
                    </a:lnTo>
                    <a:lnTo>
                      <a:pt x="366735" y="1336017"/>
                    </a:lnTo>
                    <a:lnTo>
                      <a:pt x="500221" y="1203849"/>
                    </a:lnTo>
                    <a:lnTo>
                      <a:pt x="641435" y="1081524"/>
                    </a:lnTo>
                    <a:lnTo>
                      <a:pt x="790378" y="968338"/>
                    </a:lnTo>
                    <a:lnTo>
                      <a:pt x="944941" y="864993"/>
                    </a:lnTo>
                    <a:lnTo>
                      <a:pt x="1107934" y="771492"/>
                    </a:lnTo>
                    <a:lnTo>
                      <a:pt x="1275846" y="688535"/>
                    </a:lnTo>
                    <a:lnTo>
                      <a:pt x="1361559" y="651275"/>
                    </a:lnTo>
                    <a:close/>
                    <a:moveTo>
                      <a:pt x="2472639" y="432073"/>
                    </a:moveTo>
                    <a:lnTo>
                      <a:pt x="2548478" y="432073"/>
                    </a:lnTo>
                    <a:lnTo>
                      <a:pt x="2696645" y="440493"/>
                    </a:lnTo>
                    <a:lnTo>
                      <a:pt x="2845515" y="455929"/>
                    </a:lnTo>
                    <a:lnTo>
                      <a:pt x="2992278" y="477679"/>
                    </a:lnTo>
                    <a:lnTo>
                      <a:pt x="3136934" y="507849"/>
                    </a:lnTo>
                    <a:lnTo>
                      <a:pt x="3280185" y="545737"/>
                    </a:lnTo>
                    <a:lnTo>
                      <a:pt x="3422033" y="590642"/>
                    </a:lnTo>
                    <a:lnTo>
                      <a:pt x="3561071" y="643264"/>
                    </a:lnTo>
                    <a:lnTo>
                      <a:pt x="3629888" y="672733"/>
                    </a:lnTo>
                    <a:lnTo>
                      <a:pt x="3695896" y="702201"/>
                    </a:lnTo>
                    <a:lnTo>
                      <a:pt x="3825104" y="766050"/>
                    </a:lnTo>
                    <a:lnTo>
                      <a:pt x="3949396" y="835511"/>
                    </a:lnTo>
                    <a:lnTo>
                      <a:pt x="4070879" y="911287"/>
                    </a:lnTo>
                    <a:lnTo>
                      <a:pt x="4189553" y="993379"/>
                    </a:lnTo>
                    <a:lnTo>
                      <a:pt x="4302610" y="1081082"/>
                    </a:lnTo>
                    <a:lnTo>
                      <a:pt x="4411453" y="1174399"/>
                    </a:lnTo>
                    <a:lnTo>
                      <a:pt x="4516785" y="1273330"/>
                    </a:lnTo>
                    <a:lnTo>
                      <a:pt x="4567345" y="1325952"/>
                    </a:lnTo>
                    <a:lnTo>
                      <a:pt x="4580687" y="1340686"/>
                    </a:lnTo>
                    <a:lnTo>
                      <a:pt x="4594731" y="1377873"/>
                    </a:lnTo>
                    <a:lnTo>
                      <a:pt x="4593326" y="1416462"/>
                    </a:lnTo>
                    <a:lnTo>
                      <a:pt x="4578580" y="1452947"/>
                    </a:lnTo>
                    <a:lnTo>
                      <a:pt x="4564536" y="1468383"/>
                    </a:lnTo>
                    <a:lnTo>
                      <a:pt x="4549087" y="1481013"/>
                    </a:lnTo>
                    <a:lnTo>
                      <a:pt x="4512572" y="1495747"/>
                    </a:lnTo>
                    <a:lnTo>
                      <a:pt x="4494314" y="1496448"/>
                    </a:lnTo>
                    <a:lnTo>
                      <a:pt x="4474652" y="1495747"/>
                    </a:lnTo>
                    <a:lnTo>
                      <a:pt x="4436733" y="1478908"/>
                    </a:lnTo>
                    <a:lnTo>
                      <a:pt x="4421986" y="1464875"/>
                    </a:lnTo>
                    <a:lnTo>
                      <a:pt x="4373534" y="1415761"/>
                    </a:lnTo>
                    <a:lnTo>
                      <a:pt x="4272414" y="1320339"/>
                    </a:lnTo>
                    <a:lnTo>
                      <a:pt x="4167784" y="1231933"/>
                    </a:lnTo>
                    <a:lnTo>
                      <a:pt x="4059644" y="1149141"/>
                    </a:lnTo>
                    <a:lnTo>
                      <a:pt x="3947289" y="1071260"/>
                    </a:lnTo>
                    <a:lnTo>
                      <a:pt x="3832126" y="1000395"/>
                    </a:lnTo>
                    <a:lnTo>
                      <a:pt x="3714856" y="934442"/>
                    </a:lnTo>
                    <a:lnTo>
                      <a:pt x="3594075" y="876206"/>
                    </a:lnTo>
                    <a:lnTo>
                      <a:pt x="3469081" y="822180"/>
                    </a:lnTo>
                    <a:lnTo>
                      <a:pt x="3342682" y="775873"/>
                    </a:lnTo>
                    <a:lnTo>
                      <a:pt x="3214880" y="736581"/>
                    </a:lnTo>
                    <a:lnTo>
                      <a:pt x="3084268" y="702903"/>
                    </a:lnTo>
                    <a:lnTo>
                      <a:pt x="2950847" y="675539"/>
                    </a:lnTo>
                    <a:lnTo>
                      <a:pt x="2816022" y="655894"/>
                    </a:lnTo>
                    <a:lnTo>
                      <a:pt x="2679792" y="641861"/>
                    </a:lnTo>
                    <a:lnTo>
                      <a:pt x="2542158" y="634143"/>
                    </a:lnTo>
                    <a:lnTo>
                      <a:pt x="2472639" y="634143"/>
                    </a:lnTo>
                    <a:lnTo>
                      <a:pt x="2393991" y="634143"/>
                    </a:lnTo>
                    <a:lnTo>
                      <a:pt x="2236695" y="643264"/>
                    </a:lnTo>
                    <a:lnTo>
                      <a:pt x="2080101" y="661507"/>
                    </a:lnTo>
                    <a:lnTo>
                      <a:pt x="1926316" y="688870"/>
                    </a:lnTo>
                    <a:lnTo>
                      <a:pt x="1849774" y="706411"/>
                    </a:lnTo>
                    <a:lnTo>
                      <a:pt x="1829410" y="709919"/>
                    </a:lnTo>
                    <a:lnTo>
                      <a:pt x="1790086" y="702903"/>
                    </a:lnTo>
                    <a:lnTo>
                      <a:pt x="1757784" y="683257"/>
                    </a:lnTo>
                    <a:lnTo>
                      <a:pt x="1734611" y="651684"/>
                    </a:lnTo>
                    <a:lnTo>
                      <a:pt x="1728291" y="631336"/>
                    </a:lnTo>
                    <a:lnTo>
                      <a:pt x="1724078" y="610989"/>
                    </a:lnTo>
                    <a:lnTo>
                      <a:pt x="1731100" y="571698"/>
                    </a:lnTo>
                    <a:lnTo>
                      <a:pt x="1751464" y="539423"/>
                    </a:lnTo>
                    <a:lnTo>
                      <a:pt x="1783064" y="516269"/>
                    </a:lnTo>
                    <a:lnTo>
                      <a:pt x="1803428" y="509954"/>
                    </a:lnTo>
                    <a:lnTo>
                      <a:pt x="1884885" y="491010"/>
                    </a:lnTo>
                    <a:lnTo>
                      <a:pt x="2050608" y="461542"/>
                    </a:lnTo>
                    <a:lnTo>
                      <a:pt x="2218437" y="442598"/>
                    </a:lnTo>
                    <a:lnTo>
                      <a:pt x="2387671" y="433476"/>
                    </a:lnTo>
                    <a:close/>
                    <a:moveTo>
                      <a:pt x="3684758" y="227629"/>
                    </a:moveTo>
                    <a:lnTo>
                      <a:pt x="3704403" y="234655"/>
                    </a:lnTo>
                    <a:lnTo>
                      <a:pt x="3787894" y="268377"/>
                    </a:lnTo>
                    <a:lnTo>
                      <a:pt x="3951369" y="344254"/>
                    </a:lnTo>
                    <a:lnTo>
                      <a:pt x="4029949" y="385704"/>
                    </a:lnTo>
                    <a:lnTo>
                      <a:pt x="4048190" y="396243"/>
                    </a:lnTo>
                    <a:lnTo>
                      <a:pt x="4072747" y="427155"/>
                    </a:lnTo>
                    <a:lnTo>
                      <a:pt x="4084674" y="464391"/>
                    </a:lnTo>
                    <a:lnTo>
                      <a:pt x="4080464" y="503734"/>
                    </a:lnTo>
                    <a:lnTo>
                      <a:pt x="4072747" y="522001"/>
                    </a:lnTo>
                    <a:lnTo>
                      <a:pt x="4065029" y="533944"/>
                    </a:lnTo>
                    <a:lnTo>
                      <a:pt x="4046086" y="554318"/>
                    </a:lnTo>
                    <a:lnTo>
                      <a:pt x="4022933" y="568369"/>
                    </a:lnTo>
                    <a:lnTo>
                      <a:pt x="3996973" y="575395"/>
                    </a:lnTo>
                    <a:lnTo>
                      <a:pt x="3983642" y="575395"/>
                    </a:lnTo>
                    <a:lnTo>
                      <a:pt x="3971715" y="575395"/>
                    </a:lnTo>
                    <a:lnTo>
                      <a:pt x="3947159" y="569774"/>
                    </a:lnTo>
                    <a:lnTo>
                      <a:pt x="3935933" y="564154"/>
                    </a:lnTo>
                    <a:lnTo>
                      <a:pt x="3861563" y="524811"/>
                    </a:lnTo>
                    <a:lnTo>
                      <a:pt x="3707911" y="454555"/>
                    </a:lnTo>
                    <a:lnTo>
                      <a:pt x="3630032" y="421535"/>
                    </a:lnTo>
                    <a:lnTo>
                      <a:pt x="3611089" y="413807"/>
                    </a:lnTo>
                    <a:lnTo>
                      <a:pt x="3582323" y="385704"/>
                    </a:lnTo>
                    <a:lnTo>
                      <a:pt x="3567589" y="349874"/>
                    </a:lnTo>
                    <a:lnTo>
                      <a:pt x="3566186" y="310531"/>
                    </a:lnTo>
                    <a:lnTo>
                      <a:pt x="3573202" y="291562"/>
                    </a:lnTo>
                    <a:lnTo>
                      <a:pt x="3581621" y="271890"/>
                    </a:lnTo>
                    <a:lnTo>
                      <a:pt x="3609686" y="243788"/>
                    </a:lnTo>
                    <a:lnTo>
                      <a:pt x="3645468" y="228331"/>
                    </a:lnTo>
                    <a:close/>
                    <a:moveTo>
                      <a:pt x="2472558" y="0"/>
                    </a:moveTo>
                    <a:lnTo>
                      <a:pt x="2571589" y="1405"/>
                    </a:lnTo>
                    <a:lnTo>
                      <a:pt x="2768950" y="12646"/>
                    </a:lnTo>
                    <a:lnTo>
                      <a:pt x="2964203" y="35831"/>
                    </a:lnTo>
                    <a:lnTo>
                      <a:pt x="3158051" y="70256"/>
                    </a:lnTo>
                    <a:lnTo>
                      <a:pt x="3252868" y="92035"/>
                    </a:lnTo>
                    <a:lnTo>
                      <a:pt x="3273237" y="98358"/>
                    </a:lnTo>
                    <a:lnTo>
                      <a:pt x="3304842" y="122948"/>
                    </a:lnTo>
                    <a:lnTo>
                      <a:pt x="3325210" y="155266"/>
                    </a:lnTo>
                    <a:lnTo>
                      <a:pt x="3332234" y="194609"/>
                    </a:lnTo>
                    <a:lnTo>
                      <a:pt x="3328020" y="214983"/>
                    </a:lnTo>
                    <a:lnTo>
                      <a:pt x="3321699" y="233952"/>
                    </a:lnTo>
                    <a:lnTo>
                      <a:pt x="3298521" y="266270"/>
                    </a:lnTo>
                    <a:lnTo>
                      <a:pt x="3265511" y="286644"/>
                    </a:lnTo>
                    <a:lnTo>
                      <a:pt x="3226882" y="292967"/>
                    </a:lnTo>
                    <a:lnTo>
                      <a:pt x="3206514" y="289454"/>
                    </a:lnTo>
                    <a:lnTo>
                      <a:pt x="3116613" y="268378"/>
                    </a:lnTo>
                    <a:lnTo>
                      <a:pt x="2934704" y="236060"/>
                    </a:lnTo>
                    <a:lnTo>
                      <a:pt x="2750688" y="214983"/>
                    </a:lnTo>
                    <a:lnTo>
                      <a:pt x="2565268" y="203742"/>
                    </a:lnTo>
                    <a:lnTo>
                      <a:pt x="2472558" y="202337"/>
                    </a:lnTo>
                    <a:lnTo>
                      <a:pt x="2383360" y="203742"/>
                    </a:lnTo>
                    <a:lnTo>
                      <a:pt x="2207772" y="212875"/>
                    </a:lnTo>
                    <a:lnTo>
                      <a:pt x="2032887" y="233250"/>
                    </a:lnTo>
                    <a:lnTo>
                      <a:pt x="1860812" y="262055"/>
                    </a:lnTo>
                    <a:lnTo>
                      <a:pt x="1689438" y="300695"/>
                    </a:lnTo>
                    <a:lnTo>
                      <a:pt x="1521577" y="349172"/>
                    </a:lnTo>
                    <a:lnTo>
                      <a:pt x="1357227" y="406782"/>
                    </a:lnTo>
                    <a:lnTo>
                      <a:pt x="1194282" y="474930"/>
                    </a:lnTo>
                    <a:lnTo>
                      <a:pt x="1114214" y="512166"/>
                    </a:lnTo>
                    <a:lnTo>
                      <a:pt x="1104381" y="517084"/>
                    </a:lnTo>
                    <a:lnTo>
                      <a:pt x="1081906" y="522704"/>
                    </a:lnTo>
                    <a:lnTo>
                      <a:pt x="1070668" y="522704"/>
                    </a:lnTo>
                    <a:lnTo>
                      <a:pt x="1056621" y="522704"/>
                    </a:lnTo>
                    <a:lnTo>
                      <a:pt x="1029229" y="514273"/>
                    </a:lnTo>
                    <a:lnTo>
                      <a:pt x="1006052" y="500222"/>
                    </a:lnTo>
                    <a:lnTo>
                      <a:pt x="987088" y="479145"/>
                    </a:lnTo>
                    <a:lnTo>
                      <a:pt x="980065" y="465797"/>
                    </a:lnTo>
                    <a:lnTo>
                      <a:pt x="971637" y="446828"/>
                    </a:lnTo>
                    <a:lnTo>
                      <a:pt x="969530" y="406782"/>
                    </a:lnTo>
                    <a:lnTo>
                      <a:pt x="982874" y="370951"/>
                    </a:lnTo>
                    <a:lnTo>
                      <a:pt x="1008159" y="340039"/>
                    </a:lnTo>
                    <a:lnTo>
                      <a:pt x="1026420" y="330203"/>
                    </a:lnTo>
                    <a:lnTo>
                      <a:pt x="1111404" y="289454"/>
                    </a:lnTo>
                    <a:lnTo>
                      <a:pt x="1285588" y="217793"/>
                    </a:lnTo>
                    <a:lnTo>
                      <a:pt x="1461175" y="155968"/>
                    </a:lnTo>
                    <a:lnTo>
                      <a:pt x="1638869" y="104681"/>
                    </a:lnTo>
                    <a:lnTo>
                      <a:pt x="1820075" y="63230"/>
                    </a:lnTo>
                    <a:lnTo>
                      <a:pt x="2004091" y="32318"/>
                    </a:lnTo>
                    <a:lnTo>
                      <a:pt x="2190214" y="11241"/>
                    </a:lnTo>
                    <a:lnTo>
                      <a:pt x="2378443" y="1405"/>
                    </a:lnTo>
                    <a:close/>
                  </a:path>
                </a:pathLst>
              </a:custGeom>
              <a:solidFill>
                <a:schemeClr val="lt1">
                  <a:alpha val="29803"/>
                </a:schemeClr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89" name="Google Shape;89;p1"/>
              <p:cNvSpPr/>
              <p:nvPr/>
            </p:nvSpPr>
            <p:spPr>
              <a:xfrm>
                <a:off x="1219200" y="1816100"/>
                <a:ext cx="1263650" cy="1263650"/>
              </a:xfrm>
              <a:prstGeom prst="ellipse">
                <a:avLst/>
              </a:prstGeom>
              <a:noFill/>
              <a:ln cap="flat" cmpd="sng" w="31750">
                <a:solidFill>
                  <a:schemeClr val="lt1">
                    <a:alpha val="29803"/>
                  </a:scheme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90" name="Google Shape;90;p1"/>
              <p:cNvSpPr/>
              <p:nvPr/>
            </p:nvSpPr>
            <p:spPr>
              <a:xfrm>
                <a:off x="1219200" y="1816100"/>
                <a:ext cx="1263650" cy="1263650"/>
              </a:xfrm>
              <a:prstGeom prst="arc">
                <a:avLst>
                  <a:gd fmla="val 770435" name="adj1"/>
                  <a:gd fmla="val 5005083" name="adj2"/>
                </a:avLst>
              </a:prstGeom>
              <a:noFill/>
              <a:ln cap="rnd" cmpd="sng" w="5397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91" name="Google Shape;91;p1"/>
            <p:cNvSpPr/>
            <p:nvPr/>
          </p:nvSpPr>
          <p:spPr>
            <a:xfrm>
              <a:off x="5652961" y="2397180"/>
              <a:ext cx="879547" cy="617270"/>
            </a:xfrm>
            <a:custGeom>
              <a:rect b="b" l="l" r="r" t="t"/>
              <a:pathLst>
                <a:path extrusionOk="0" h="617270" w="879547">
                  <a:moveTo>
                    <a:pt x="752978" y="304378"/>
                  </a:moveTo>
                  <a:lnTo>
                    <a:pt x="756939" y="304925"/>
                  </a:lnTo>
                  <a:lnTo>
                    <a:pt x="760901" y="306292"/>
                  </a:lnTo>
                  <a:lnTo>
                    <a:pt x="767047" y="311078"/>
                  </a:lnTo>
                  <a:lnTo>
                    <a:pt x="770735" y="317503"/>
                  </a:lnTo>
                  <a:lnTo>
                    <a:pt x="771965" y="325023"/>
                  </a:lnTo>
                  <a:lnTo>
                    <a:pt x="771145" y="328988"/>
                  </a:lnTo>
                  <a:lnTo>
                    <a:pt x="764998" y="351000"/>
                  </a:lnTo>
                  <a:lnTo>
                    <a:pt x="750929" y="394341"/>
                  </a:lnTo>
                  <a:lnTo>
                    <a:pt x="742870" y="415670"/>
                  </a:lnTo>
                  <a:lnTo>
                    <a:pt x="741368" y="418404"/>
                  </a:lnTo>
                  <a:lnTo>
                    <a:pt x="737680" y="423053"/>
                  </a:lnTo>
                  <a:lnTo>
                    <a:pt x="733036" y="426197"/>
                  </a:lnTo>
                  <a:lnTo>
                    <a:pt x="727435" y="427974"/>
                  </a:lnTo>
                  <a:lnTo>
                    <a:pt x="724567" y="427974"/>
                  </a:lnTo>
                  <a:lnTo>
                    <a:pt x="720742" y="427838"/>
                  </a:lnTo>
                  <a:lnTo>
                    <a:pt x="717191" y="426607"/>
                  </a:lnTo>
                  <a:lnTo>
                    <a:pt x="713503" y="425103"/>
                  </a:lnTo>
                  <a:lnTo>
                    <a:pt x="708175" y="419498"/>
                  </a:lnTo>
                  <a:lnTo>
                    <a:pt x="705034" y="412662"/>
                  </a:lnTo>
                  <a:lnTo>
                    <a:pt x="705034" y="405005"/>
                  </a:lnTo>
                  <a:lnTo>
                    <a:pt x="706263" y="401040"/>
                  </a:lnTo>
                  <a:lnTo>
                    <a:pt x="713912" y="380942"/>
                  </a:lnTo>
                  <a:lnTo>
                    <a:pt x="727298" y="339789"/>
                  </a:lnTo>
                  <a:lnTo>
                    <a:pt x="733036" y="319144"/>
                  </a:lnTo>
                  <a:lnTo>
                    <a:pt x="734401" y="315179"/>
                  </a:lnTo>
                  <a:lnTo>
                    <a:pt x="739046" y="309300"/>
                  </a:lnTo>
                  <a:lnTo>
                    <a:pt x="745602" y="305335"/>
                  </a:lnTo>
                  <a:close/>
                  <a:moveTo>
                    <a:pt x="187243" y="109334"/>
                  </a:moveTo>
                  <a:lnTo>
                    <a:pt x="191212" y="109608"/>
                  </a:lnTo>
                  <a:lnTo>
                    <a:pt x="198330" y="112617"/>
                  </a:lnTo>
                  <a:lnTo>
                    <a:pt x="203668" y="117814"/>
                  </a:lnTo>
                  <a:lnTo>
                    <a:pt x="206816" y="124926"/>
                  </a:lnTo>
                  <a:lnTo>
                    <a:pt x="206953" y="129167"/>
                  </a:lnTo>
                  <a:lnTo>
                    <a:pt x="206816" y="136826"/>
                  </a:lnTo>
                  <a:lnTo>
                    <a:pt x="205447" y="152008"/>
                  </a:lnTo>
                  <a:lnTo>
                    <a:pt x="202709" y="167053"/>
                  </a:lnTo>
                  <a:lnTo>
                    <a:pt x="198466" y="181689"/>
                  </a:lnTo>
                  <a:lnTo>
                    <a:pt x="192992" y="195913"/>
                  </a:lnTo>
                  <a:lnTo>
                    <a:pt x="186285" y="209454"/>
                  </a:lnTo>
                  <a:lnTo>
                    <a:pt x="178346" y="222448"/>
                  </a:lnTo>
                  <a:lnTo>
                    <a:pt x="169176" y="234621"/>
                  </a:lnTo>
                  <a:lnTo>
                    <a:pt x="164248" y="240639"/>
                  </a:lnTo>
                  <a:lnTo>
                    <a:pt x="114700" y="295349"/>
                  </a:lnTo>
                  <a:lnTo>
                    <a:pt x="111552" y="298358"/>
                  </a:lnTo>
                  <a:lnTo>
                    <a:pt x="104161" y="301641"/>
                  </a:lnTo>
                  <a:lnTo>
                    <a:pt x="100191" y="301915"/>
                  </a:lnTo>
                  <a:lnTo>
                    <a:pt x="96633" y="301641"/>
                  </a:lnTo>
                  <a:lnTo>
                    <a:pt x="89926" y="299042"/>
                  </a:lnTo>
                  <a:lnTo>
                    <a:pt x="86915" y="296991"/>
                  </a:lnTo>
                  <a:lnTo>
                    <a:pt x="84177" y="293982"/>
                  </a:lnTo>
                  <a:lnTo>
                    <a:pt x="80892" y="287143"/>
                  </a:lnTo>
                  <a:lnTo>
                    <a:pt x="80482" y="279346"/>
                  </a:lnTo>
                  <a:lnTo>
                    <a:pt x="83082" y="272371"/>
                  </a:lnTo>
                  <a:lnTo>
                    <a:pt x="85546" y="268952"/>
                  </a:lnTo>
                  <a:lnTo>
                    <a:pt x="134820" y="214241"/>
                  </a:lnTo>
                  <a:lnTo>
                    <a:pt x="138790" y="209864"/>
                  </a:lnTo>
                  <a:lnTo>
                    <a:pt x="145633" y="200427"/>
                  </a:lnTo>
                  <a:lnTo>
                    <a:pt x="151793" y="190305"/>
                  </a:lnTo>
                  <a:lnTo>
                    <a:pt x="156994" y="180184"/>
                  </a:lnTo>
                  <a:lnTo>
                    <a:pt x="161100" y="169242"/>
                  </a:lnTo>
                  <a:lnTo>
                    <a:pt x="164248" y="158026"/>
                  </a:lnTo>
                  <a:lnTo>
                    <a:pt x="166438" y="146674"/>
                  </a:lnTo>
                  <a:lnTo>
                    <a:pt x="167396" y="135048"/>
                  </a:lnTo>
                  <a:lnTo>
                    <a:pt x="167533" y="129167"/>
                  </a:lnTo>
                  <a:lnTo>
                    <a:pt x="167807" y="124926"/>
                  </a:lnTo>
                  <a:lnTo>
                    <a:pt x="170955" y="117814"/>
                  </a:lnTo>
                  <a:lnTo>
                    <a:pt x="176293" y="112617"/>
                  </a:lnTo>
                  <a:lnTo>
                    <a:pt x="183273" y="109608"/>
                  </a:lnTo>
                  <a:close/>
                  <a:moveTo>
                    <a:pt x="836599" y="0"/>
                  </a:moveTo>
                  <a:lnTo>
                    <a:pt x="876365" y="0"/>
                  </a:lnTo>
                  <a:lnTo>
                    <a:pt x="876401" y="246"/>
                  </a:lnTo>
                  <a:lnTo>
                    <a:pt x="878589" y="20366"/>
                  </a:lnTo>
                  <a:lnTo>
                    <a:pt x="879547" y="40624"/>
                  </a:lnTo>
                  <a:lnTo>
                    <a:pt x="879547" y="50889"/>
                  </a:lnTo>
                  <a:lnTo>
                    <a:pt x="879547" y="137256"/>
                  </a:lnTo>
                  <a:lnTo>
                    <a:pt x="879410" y="141362"/>
                  </a:lnTo>
                  <a:lnTo>
                    <a:pt x="876401" y="148343"/>
                  </a:lnTo>
                  <a:lnTo>
                    <a:pt x="871066" y="153818"/>
                  </a:lnTo>
                  <a:lnTo>
                    <a:pt x="863953" y="156829"/>
                  </a:lnTo>
                  <a:lnTo>
                    <a:pt x="859850" y="156966"/>
                  </a:lnTo>
                  <a:lnTo>
                    <a:pt x="855883" y="156829"/>
                  </a:lnTo>
                  <a:lnTo>
                    <a:pt x="848907" y="153818"/>
                  </a:lnTo>
                  <a:lnTo>
                    <a:pt x="843572" y="148343"/>
                  </a:lnTo>
                  <a:lnTo>
                    <a:pt x="840563" y="141362"/>
                  </a:lnTo>
                  <a:lnTo>
                    <a:pt x="840152" y="137256"/>
                  </a:lnTo>
                  <a:lnTo>
                    <a:pt x="840152" y="50889"/>
                  </a:lnTo>
                  <a:lnTo>
                    <a:pt x="840152" y="41582"/>
                  </a:lnTo>
                  <a:lnTo>
                    <a:pt x="839195" y="23378"/>
                  </a:lnTo>
                  <a:close/>
                  <a:moveTo>
                    <a:pt x="751250" y="0"/>
                  </a:moveTo>
                  <a:lnTo>
                    <a:pt x="791468" y="0"/>
                  </a:lnTo>
                  <a:lnTo>
                    <a:pt x="791811" y="1615"/>
                  </a:lnTo>
                  <a:lnTo>
                    <a:pt x="795370" y="34465"/>
                  </a:lnTo>
                  <a:lnTo>
                    <a:pt x="795781" y="51026"/>
                  </a:lnTo>
                  <a:lnTo>
                    <a:pt x="795781" y="137393"/>
                  </a:lnTo>
                  <a:lnTo>
                    <a:pt x="795370" y="163399"/>
                  </a:lnTo>
                  <a:lnTo>
                    <a:pt x="791811" y="215274"/>
                  </a:lnTo>
                  <a:lnTo>
                    <a:pt x="788663" y="241143"/>
                  </a:lnTo>
                  <a:lnTo>
                    <a:pt x="787842" y="244565"/>
                  </a:lnTo>
                  <a:lnTo>
                    <a:pt x="784557" y="250724"/>
                  </a:lnTo>
                  <a:lnTo>
                    <a:pt x="779219" y="255241"/>
                  </a:lnTo>
                  <a:lnTo>
                    <a:pt x="772649" y="257842"/>
                  </a:lnTo>
                  <a:lnTo>
                    <a:pt x="769090" y="257978"/>
                  </a:lnTo>
                  <a:lnTo>
                    <a:pt x="767722" y="257978"/>
                  </a:lnTo>
                  <a:lnTo>
                    <a:pt x="766353" y="257842"/>
                  </a:lnTo>
                  <a:lnTo>
                    <a:pt x="762384" y="257020"/>
                  </a:lnTo>
                  <a:lnTo>
                    <a:pt x="755814" y="253051"/>
                  </a:lnTo>
                  <a:lnTo>
                    <a:pt x="751160" y="247028"/>
                  </a:lnTo>
                  <a:lnTo>
                    <a:pt x="749244" y="239637"/>
                  </a:lnTo>
                  <a:lnTo>
                    <a:pt x="749655" y="235531"/>
                  </a:lnTo>
                  <a:lnTo>
                    <a:pt x="752529" y="211305"/>
                  </a:lnTo>
                  <a:lnTo>
                    <a:pt x="755951" y="162030"/>
                  </a:lnTo>
                  <a:lnTo>
                    <a:pt x="756361" y="137393"/>
                  </a:lnTo>
                  <a:lnTo>
                    <a:pt x="756361" y="51026"/>
                  </a:lnTo>
                  <a:lnTo>
                    <a:pt x="755951" y="36518"/>
                  </a:lnTo>
                  <a:lnTo>
                    <a:pt x="752939" y="7911"/>
                  </a:lnTo>
                  <a:close/>
                  <a:moveTo>
                    <a:pt x="665209" y="0"/>
                  </a:moveTo>
                  <a:lnTo>
                    <a:pt x="705753" y="0"/>
                  </a:lnTo>
                  <a:lnTo>
                    <a:pt x="709004" y="16056"/>
                  </a:lnTo>
                  <a:lnTo>
                    <a:pt x="711467" y="39317"/>
                  </a:lnTo>
                  <a:lnTo>
                    <a:pt x="711604" y="51084"/>
                  </a:lnTo>
                  <a:lnTo>
                    <a:pt x="711604" y="137421"/>
                  </a:lnTo>
                  <a:lnTo>
                    <a:pt x="711467" y="153156"/>
                  </a:lnTo>
                  <a:lnTo>
                    <a:pt x="710099" y="184353"/>
                  </a:lnTo>
                  <a:lnTo>
                    <a:pt x="707088" y="215275"/>
                  </a:lnTo>
                  <a:lnTo>
                    <a:pt x="702983" y="246061"/>
                  </a:lnTo>
                  <a:lnTo>
                    <a:pt x="697236" y="276300"/>
                  </a:lnTo>
                  <a:lnTo>
                    <a:pt x="690120" y="306265"/>
                  </a:lnTo>
                  <a:lnTo>
                    <a:pt x="681636" y="336093"/>
                  </a:lnTo>
                  <a:lnTo>
                    <a:pt x="672057" y="365237"/>
                  </a:lnTo>
                  <a:lnTo>
                    <a:pt x="660973" y="393833"/>
                  </a:lnTo>
                  <a:lnTo>
                    <a:pt x="648520" y="422019"/>
                  </a:lnTo>
                  <a:lnTo>
                    <a:pt x="634836" y="449522"/>
                  </a:lnTo>
                  <a:lnTo>
                    <a:pt x="619784" y="476613"/>
                  </a:lnTo>
                  <a:lnTo>
                    <a:pt x="603637" y="502747"/>
                  </a:lnTo>
                  <a:lnTo>
                    <a:pt x="586121" y="528333"/>
                  </a:lnTo>
                  <a:lnTo>
                    <a:pt x="567374" y="553236"/>
                  </a:lnTo>
                  <a:lnTo>
                    <a:pt x="547532" y="577317"/>
                  </a:lnTo>
                  <a:lnTo>
                    <a:pt x="536995" y="589084"/>
                  </a:lnTo>
                  <a:lnTo>
                    <a:pt x="517290" y="610703"/>
                  </a:lnTo>
                  <a:lnTo>
                    <a:pt x="514143" y="613713"/>
                  </a:lnTo>
                  <a:lnTo>
                    <a:pt x="506754" y="616860"/>
                  </a:lnTo>
                  <a:lnTo>
                    <a:pt x="502785" y="617270"/>
                  </a:lnTo>
                  <a:lnTo>
                    <a:pt x="499227" y="617133"/>
                  </a:lnTo>
                  <a:lnTo>
                    <a:pt x="492522" y="614534"/>
                  </a:lnTo>
                  <a:lnTo>
                    <a:pt x="489512" y="612208"/>
                  </a:lnTo>
                  <a:lnTo>
                    <a:pt x="486775" y="609197"/>
                  </a:lnTo>
                  <a:lnTo>
                    <a:pt x="483491" y="602083"/>
                  </a:lnTo>
                  <a:lnTo>
                    <a:pt x="483080" y="594557"/>
                  </a:lnTo>
                  <a:lnTo>
                    <a:pt x="485680" y="587305"/>
                  </a:lnTo>
                  <a:lnTo>
                    <a:pt x="488143" y="584158"/>
                  </a:lnTo>
                  <a:lnTo>
                    <a:pt x="507848" y="562540"/>
                  </a:lnTo>
                  <a:lnTo>
                    <a:pt x="517701" y="551457"/>
                  </a:lnTo>
                  <a:lnTo>
                    <a:pt x="536448" y="529017"/>
                  </a:lnTo>
                  <a:lnTo>
                    <a:pt x="553964" y="505483"/>
                  </a:lnTo>
                  <a:lnTo>
                    <a:pt x="570521" y="481539"/>
                  </a:lnTo>
                  <a:lnTo>
                    <a:pt x="585710" y="456636"/>
                  </a:lnTo>
                  <a:lnTo>
                    <a:pt x="599942" y="431187"/>
                  </a:lnTo>
                  <a:lnTo>
                    <a:pt x="612668" y="405190"/>
                  </a:lnTo>
                  <a:lnTo>
                    <a:pt x="624573" y="378782"/>
                  </a:lnTo>
                  <a:lnTo>
                    <a:pt x="634973" y="351828"/>
                  </a:lnTo>
                  <a:lnTo>
                    <a:pt x="644005" y="324462"/>
                  </a:lnTo>
                  <a:lnTo>
                    <a:pt x="651941" y="296413"/>
                  </a:lnTo>
                  <a:lnTo>
                    <a:pt x="658647" y="268227"/>
                  </a:lnTo>
                  <a:lnTo>
                    <a:pt x="663983" y="239630"/>
                  </a:lnTo>
                  <a:lnTo>
                    <a:pt x="668089" y="210760"/>
                  </a:lnTo>
                  <a:lnTo>
                    <a:pt x="670688" y="181616"/>
                  </a:lnTo>
                  <a:lnTo>
                    <a:pt x="672057" y="152199"/>
                  </a:lnTo>
                  <a:lnTo>
                    <a:pt x="672194" y="137421"/>
                  </a:lnTo>
                  <a:lnTo>
                    <a:pt x="672194" y="51084"/>
                  </a:lnTo>
                  <a:lnTo>
                    <a:pt x="672057" y="41233"/>
                  </a:lnTo>
                  <a:lnTo>
                    <a:pt x="670004" y="22077"/>
                  </a:lnTo>
                  <a:lnTo>
                    <a:pt x="666310" y="3605"/>
                  </a:lnTo>
                  <a:close/>
                  <a:moveTo>
                    <a:pt x="574894" y="0"/>
                  </a:moveTo>
                  <a:lnTo>
                    <a:pt x="618356" y="0"/>
                  </a:lnTo>
                  <a:lnTo>
                    <a:pt x="618807" y="1031"/>
                  </a:lnTo>
                  <a:lnTo>
                    <a:pt x="622912" y="14713"/>
                  </a:lnTo>
                  <a:lnTo>
                    <a:pt x="625922" y="28805"/>
                  </a:lnTo>
                  <a:lnTo>
                    <a:pt x="627427" y="43582"/>
                  </a:lnTo>
                  <a:lnTo>
                    <a:pt x="627427" y="51107"/>
                  </a:lnTo>
                  <a:lnTo>
                    <a:pt x="627427" y="137441"/>
                  </a:lnTo>
                  <a:lnTo>
                    <a:pt x="627427" y="151259"/>
                  </a:lnTo>
                  <a:lnTo>
                    <a:pt x="626059" y="178487"/>
                  </a:lnTo>
                  <a:lnTo>
                    <a:pt x="623733" y="205577"/>
                  </a:lnTo>
                  <a:lnTo>
                    <a:pt x="620038" y="232394"/>
                  </a:lnTo>
                  <a:lnTo>
                    <a:pt x="614839" y="259074"/>
                  </a:lnTo>
                  <a:lnTo>
                    <a:pt x="608681" y="285207"/>
                  </a:lnTo>
                  <a:lnTo>
                    <a:pt x="601429" y="311203"/>
                  </a:lnTo>
                  <a:lnTo>
                    <a:pt x="592809" y="336651"/>
                  </a:lnTo>
                  <a:lnTo>
                    <a:pt x="583094" y="361690"/>
                  </a:lnTo>
                  <a:lnTo>
                    <a:pt x="572284" y="386317"/>
                  </a:lnTo>
                  <a:lnTo>
                    <a:pt x="560243" y="410534"/>
                  </a:lnTo>
                  <a:lnTo>
                    <a:pt x="547244" y="434067"/>
                  </a:lnTo>
                  <a:lnTo>
                    <a:pt x="533151" y="457053"/>
                  </a:lnTo>
                  <a:lnTo>
                    <a:pt x="517689" y="479492"/>
                  </a:lnTo>
                  <a:lnTo>
                    <a:pt x="501407" y="501246"/>
                  </a:lnTo>
                  <a:lnTo>
                    <a:pt x="484029" y="522317"/>
                  </a:lnTo>
                  <a:lnTo>
                    <a:pt x="474725" y="532578"/>
                  </a:lnTo>
                  <a:lnTo>
                    <a:pt x="403710" y="610976"/>
                  </a:lnTo>
                  <a:lnTo>
                    <a:pt x="400563" y="613850"/>
                  </a:lnTo>
                  <a:lnTo>
                    <a:pt x="393037" y="617133"/>
                  </a:lnTo>
                  <a:lnTo>
                    <a:pt x="389069" y="617270"/>
                  </a:lnTo>
                  <a:lnTo>
                    <a:pt x="385511" y="617133"/>
                  </a:lnTo>
                  <a:lnTo>
                    <a:pt x="378670" y="614534"/>
                  </a:lnTo>
                  <a:lnTo>
                    <a:pt x="375660" y="612208"/>
                  </a:lnTo>
                  <a:lnTo>
                    <a:pt x="372923" y="609335"/>
                  </a:lnTo>
                  <a:lnTo>
                    <a:pt x="369776" y="602220"/>
                  </a:lnTo>
                  <a:lnTo>
                    <a:pt x="369365" y="594832"/>
                  </a:lnTo>
                  <a:lnTo>
                    <a:pt x="371965" y="587443"/>
                  </a:lnTo>
                  <a:lnTo>
                    <a:pt x="374565" y="584297"/>
                  </a:lnTo>
                  <a:lnTo>
                    <a:pt x="445580" y="505898"/>
                  </a:lnTo>
                  <a:lnTo>
                    <a:pt x="454337" y="496458"/>
                  </a:lnTo>
                  <a:lnTo>
                    <a:pt x="470483" y="476756"/>
                  </a:lnTo>
                  <a:lnTo>
                    <a:pt x="485808" y="456506"/>
                  </a:lnTo>
                  <a:lnTo>
                    <a:pt x="500038" y="435572"/>
                  </a:lnTo>
                  <a:lnTo>
                    <a:pt x="513174" y="414092"/>
                  </a:lnTo>
                  <a:lnTo>
                    <a:pt x="525352" y="392200"/>
                  </a:lnTo>
                  <a:lnTo>
                    <a:pt x="536708" y="369762"/>
                  </a:lnTo>
                  <a:lnTo>
                    <a:pt x="546697" y="346776"/>
                  </a:lnTo>
                  <a:lnTo>
                    <a:pt x="555728" y="323243"/>
                  </a:lnTo>
                  <a:lnTo>
                    <a:pt x="563801" y="299436"/>
                  </a:lnTo>
                  <a:lnTo>
                    <a:pt x="570506" y="275356"/>
                  </a:lnTo>
                  <a:lnTo>
                    <a:pt x="576389" y="250728"/>
                  </a:lnTo>
                  <a:lnTo>
                    <a:pt x="580905" y="226100"/>
                  </a:lnTo>
                  <a:lnTo>
                    <a:pt x="584462" y="201062"/>
                  </a:lnTo>
                  <a:lnTo>
                    <a:pt x="586925" y="175614"/>
                  </a:lnTo>
                  <a:lnTo>
                    <a:pt x="588020" y="150302"/>
                  </a:lnTo>
                  <a:lnTo>
                    <a:pt x="588020" y="137441"/>
                  </a:lnTo>
                  <a:lnTo>
                    <a:pt x="588020" y="51107"/>
                  </a:lnTo>
                  <a:lnTo>
                    <a:pt x="588020" y="45634"/>
                  </a:lnTo>
                  <a:lnTo>
                    <a:pt x="586925" y="34962"/>
                  </a:lnTo>
                  <a:lnTo>
                    <a:pt x="584736" y="24564"/>
                  </a:lnTo>
                  <a:lnTo>
                    <a:pt x="581726" y="14439"/>
                  </a:lnTo>
                  <a:lnTo>
                    <a:pt x="577621" y="4998"/>
                  </a:lnTo>
                  <a:close/>
                  <a:moveTo>
                    <a:pt x="447654" y="0"/>
                  </a:moveTo>
                  <a:lnTo>
                    <a:pt x="516016" y="0"/>
                  </a:lnTo>
                  <a:lnTo>
                    <a:pt x="521203" y="3528"/>
                  </a:lnTo>
                  <a:lnTo>
                    <a:pt x="529419" y="11738"/>
                  </a:lnTo>
                  <a:lnTo>
                    <a:pt x="536129" y="21865"/>
                  </a:lnTo>
                  <a:lnTo>
                    <a:pt x="540922" y="32812"/>
                  </a:lnTo>
                  <a:lnTo>
                    <a:pt x="543387" y="44854"/>
                  </a:lnTo>
                  <a:lnTo>
                    <a:pt x="543660" y="51149"/>
                  </a:lnTo>
                  <a:lnTo>
                    <a:pt x="543660" y="137496"/>
                  </a:lnTo>
                  <a:lnTo>
                    <a:pt x="543387" y="149264"/>
                  </a:lnTo>
                  <a:lnTo>
                    <a:pt x="542428" y="172527"/>
                  </a:lnTo>
                  <a:lnTo>
                    <a:pt x="540237" y="195790"/>
                  </a:lnTo>
                  <a:lnTo>
                    <a:pt x="536951" y="218916"/>
                  </a:lnTo>
                  <a:lnTo>
                    <a:pt x="532843" y="241768"/>
                  </a:lnTo>
                  <a:lnTo>
                    <a:pt x="527502" y="264210"/>
                  </a:lnTo>
                  <a:lnTo>
                    <a:pt x="521203" y="286242"/>
                  </a:lnTo>
                  <a:lnTo>
                    <a:pt x="513809" y="308136"/>
                  </a:lnTo>
                  <a:lnTo>
                    <a:pt x="505593" y="329620"/>
                  </a:lnTo>
                  <a:lnTo>
                    <a:pt x="496145" y="350694"/>
                  </a:lnTo>
                  <a:lnTo>
                    <a:pt x="485875" y="371494"/>
                  </a:lnTo>
                  <a:lnTo>
                    <a:pt x="474646" y="391746"/>
                  </a:lnTo>
                  <a:lnTo>
                    <a:pt x="462596" y="411452"/>
                  </a:lnTo>
                  <a:lnTo>
                    <a:pt x="449450" y="430609"/>
                  </a:lnTo>
                  <a:lnTo>
                    <a:pt x="435346" y="449220"/>
                  </a:lnTo>
                  <a:lnTo>
                    <a:pt x="420421" y="467146"/>
                  </a:lnTo>
                  <a:lnTo>
                    <a:pt x="412752" y="476041"/>
                  </a:lnTo>
                  <a:lnTo>
                    <a:pt x="328128" y="568956"/>
                  </a:lnTo>
                  <a:lnTo>
                    <a:pt x="324979" y="571829"/>
                  </a:lnTo>
                  <a:lnTo>
                    <a:pt x="317447" y="575250"/>
                  </a:lnTo>
                  <a:lnTo>
                    <a:pt x="313613" y="575387"/>
                  </a:lnTo>
                  <a:lnTo>
                    <a:pt x="310053" y="575250"/>
                  </a:lnTo>
                  <a:lnTo>
                    <a:pt x="303343" y="572650"/>
                  </a:lnTo>
                  <a:lnTo>
                    <a:pt x="300331" y="570324"/>
                  </a:lnTo>
                  <a:lnTo>
                    <a:pt x="297592" y="567314"/>
                  </a:lnTo>
                  <a:lnTo>
                    <a:pt x="294306" y="560471"/>
                  </a:lnTo>
                  <a:lnTo>
                    <a:pt x="293895" y="552945"/>
                  </a:lnTo>
                  <a:lnTo>
                    <a:pt x="296360" y="545693"/>
                  </a:lnTo>
                  <a:lnTo>
                    <a:pt x="298961" y="542545"/>
                  </a:lnTo>
                  <a:lnTo>
                    <a:pt x="383586" y="449493"/>
                  </a:lnTo>
                  <a:lnTo>
                    <a:pt x="390706" y="441420"/>
                  </a:lnTo>
                  <a:lnTo>
                    <a:pt x="404400" y="424862"/>
                  </a:lnTo>
                  <a:lnTo>
                    <a:pt x="417408" y="407757"/>
                  </a:lnTo>
                  <a:lnTo>
                    <a:pt x="429458" y="389967"/>
                  </a:lnTo>
                  <a:lnTo>
                    <a:pt x="440687" y="371768"/>
                  </a:lnTo>
                  <a:lnTo>
                    <a:pt x="450957" y="353157"/>
                  </a:lnTo>
                  <a:lnTo>
                    <a:pt x="460405" y="334136"/>
                  </a:lnTo>
                  <a:lnTo>
                    <a:pt x="469169" y="314705"/>
                  </a:lnTo>
                  <a:lnTo>
                    <a:pt x="476837" y="294726"/>
                  </a:lnTo>
                  <a:lnTo>
                    <a:pt x="483547" y="274610"/>
                  </a:lnTo>
                  <a:lnTo>
                    <a:pt x="489298" y="254221"/>
                  </a:lnTo>
                  <a:lnTo>
                    <a:pt x="494228" y="233421"/>
                  </a:lnTo>
                  <a:lnTo>
                    <a:pt x="498062" y="212621"/>
                  </a:lnTo>
                  <a:lnTo>
                    <a:pt x="501074" y="191274"/>
                  </a:lnTo>
                  <a:lnTo>
                    <a:pt x="502991" y="170064"/>
                  </a:lnTo>
                  <a:lnTo>
                    <a:pt x="504087" y="148306"/>
                  </a:lnTo>
                  <a:lnTo>
                    <a:pt x="504224" y="137496"/>
                  </a:lnTo>
                  <a:lnTo>
                    <a:pt x="504224" y="51149"/>
                  </a:lnTo>
                  <a:lnTo>
                    <a:pt x="503813" y="46633"/>
                  </a:lnTo>
                  <a:lnTo>
                    <a:pt x="500527" y="38559"/>
                  </a:lnTo>
                  <a:lnTo>
                    <a:pt x="494365" y="32402"/>
                  </a:lnTo>
                  <a:lnTo>
                    <a:pt x="486285" y="29117"/>
                  </a:lnTo>
                  <a:lnTo>
                    <a:pt x="481767" y="28844"/>
                  </a:lnTo>
                  <a:lnTo>
                    <a:pt x="477248" y="29117"/>
                  </a:lnTo>
                  <a:lnTo>
                    <a:pt x="469306" y="32402"/>
                  </a:lnTo>
                  <a:lnTo>
                    <a:pt x="463144" y="38559"/>
                  </a:lnTo>
                  <a:lnTo>
                    <a:pt x="459857" y="46633"/>
                  </a:lnTo>
                  <a:lnTo>
                    <a:pt x="459447" y="51149"/>
                  </a:lnTo>
                  <a:lnTo>
                    <a:pt x="459447" y="129285"/>
                  </a:lnTo>
                  <a:lnTo>
                    <a:pt x="459036" y="148580"/>
                  </a:lnTo>
                  <a:lnTo>
                    <a:pt x="455476" y="186895"/>
                  </a:lnTo>
                  <a:lnTo>
                    <a:pt x="448629" y="224663"/>
                  </a:lnTo>
                  <a:lnTo>
                    <a:pt x="438222" y="261474"/>
                  </a:lnTo>
                  <a:lnTo>
                    <a:pt x="424529" y="296915"/>
                  </a:lnTo>
                  <a:lnTo>
                    <a:pt x="407549" y="331263"/>
                  </a:lnTo>
                  <a:lnTo>
                    <a:pt x="387694" y="363968"/>
                  </a:lnTo>
                  <a:lnTo>
                    <a:pt x="364689" y="394894"/>
                  </a:lnTo>
                  <a:lnTo>
                    <a:pt x="351817" y="409536"/>
                  </a:lnTo>
                  <a:lnTo>
                    <a:pt x="265002" y="505872"/>
                  </a:lnTo>
                  <a:lnTo>
                    <a:pt x="262263" y="508609"/>
                  </a:lnTo>
                  <a:lnTo>
                    <a:pt x="255280" y="511893"/>
                  </a:lnTo>
                  <a:lnTo>
                    <a:pt x="247748" y="512303"/>
                  </a:lnTo>
                  <a:lnTo>
                    <a:pt x="240491" y="509840"/>
                  </a:lnTo>
                  <a:lnTo>
                    <a:pt x="237204" y="507240"/>
                  </a:lnTo>
                  <a:lnTo>
                    <a:pt x="234466" y="504504"/>
                  </a:lnTo>
                  <a:lnTo>
                    <a:pt x="231179" y="497388"/>
                  </a:lnTo>
                  <a:lnTo>
                    <a:pt x="230769" y="489862"/>
                  </a:lnTo>
                  <a:lnTo>
                    <a:pt x="233370" y="482609"/>
                  </a:lnTo>
                  <a:lnTo>
                    <a:pt x="235835" y="479462"/>
                  </a:lnTo>
                  <a:lnTo>
                    <a:pt x="322377" y="383125"/>
                  </a:lnTo>
                  <a:lnTo>
                    <a:pt x="334016" y="369852"/>
                  </a:lnTo>
                  <a:lnTo>
                    <a:pt x="354967" y="341936"/>
                  </a:lnTo>
                  <a:lnTo>
                    <a:pt x="373042" y="312242"/>
                  </a:lnTo>
                  <a:lnTo>
                    <a:pt x="388515" y="281179"/>
                  </a:lnTo>
                  <a:lnTo>
                    <a:pt x="400702" y="249021"/>
                  </a:lnTo>
                  <a:lnTo>
                    <a:pt x="410151" y="215769"/>
                  </a:lnTo>
                  <a:lnTo>
                    <a:pt x="416450" y="181421"/>
                  </a:lnTo>
                  <a:lnTo>
                    <a:pt x="419873" y="146801"/>
                  </a:lnTo>
                  <a:lnTo>
                    <a:pt x="420010" y="129285"/>
                  </a:lnTo>
                  <a:lnTo>
                    <a:pt x="420010" y="51149"/>
                  </a:lnTo>
                  <a:lnTo>
                    <a:pt x="420284" y="44854"/>
                  </a:lnTo>
                  <a:lnTo>
                    <a:pt x="422749" y="32812"/>
                  </a:lnTo>
                  <a:lnTo>
                    <a:pt x="427267" y="21865"/>
                  </a:lnTo>
                  <a:lnTo>
                    <a:pt x="433977" y="11738"/>
                  </a:lnTo>
                  <a:lnTo>
                    <a:pt x="442467" y="3528"/>
                  </a:lnTo>
                  <a:close/>
                  <a:moveTo>
                    <a:pt x="345166" y="0"/>
                  </a:moveTo>
                  <a:lnTo>
                    <a:pt x="388512" y="0"/>
                  </a:lnTo>
                  <a:lnTo>
                    <a:pt x="385785" y="4998"/>
                  </a:lnTo>
                  <a:lnTo>
                    <a:pt x="381817" y="14439"/>
                  </a:lnTo>
                  <a:lnTo>
                    <a:pt x="378670" y="24564"/>
                  </a:lnTo>
                  <a:lnTo>
                    <a:pt x="376481" y="34962"/>
                  </a:lnTo>
                  <a:lnTo>
                    <a:pt x="375523" y="45634"/>
                  </a:lnTo>
                  <a:lnTo>
                    <a:pt x="375249" y="51107"/>
                  </a:lnTo>
                  <a:lnTo>
                    <a:pt x="375249" y="129231"/>
                  </a:lnTo>
                  <a:lnTo>
                    <a:pt x="375112" y="144555"/>
                  </a:lnTo>
                  <a:lnTo>
                    <a:pt x="372376" y="175340"/>
                  </a:lnTo>
                  <a:lnTo>
                    <a:pt x="366629" y="205441"/>
                  </a:lnTo>
                  <a:lnTo>
                    <a:pt x="358419" y="234720"/>
                  </a:lnTo>
                  <a:lnTo>
                    <a:pt x="347473" y="263316"/>
                  </a:lnTo>
                  <a:lnTo>
                    <a:pt x="333926" y="290680"/>
                  </a:lnTo>
                  <a:lnTo>
                    <a:pt x="317917" y="316812"/>
                  </a:lnTo>
                  <a:lnTo>
                    <a:pt x="299582" y="341577"/>
                  </a:lnTo>
                  <a:lnTo>
                    <a:pt x="289457" y="353207"/>
                  </a:lnTo>
                  <a:lnTo>
                    <a:pt x="227746" y="421617"/>
                  </a:lnTo>
                  <a:lnTo>
                    <a:pt x="225010" y="424353"/>
                  </a:lnTo>
                  <a:lnTo>
                    <a:pt x="217895" y="427637"/>
                  </a:lnTo>
                  <a:lnTo>
                    <a:pt x="210369" y="428047"/>
                  </a:lnTo>
                  <a:lnTo>
                    <a:pt x="203117" y="425585"/>
                  </a:lnTo>
                  <a:lnTo>
                    <a:pt x="199970" y="423122"/>
                  </a:lnTo>
                  <a:lnTo>
                    <a:pt x="197233" y="420249"/>
                  </a:lnTo>
                  <a:lnTo>
                    <a:pt x="193813" y="413271"/>
                  </a:lnTo>
                  <a:lnTo>
                    <a:pt x="193402" y="405609"/>
                  </a:lnTo>
                  <a:lnTo>
                    <a:pt x="196002" y="398494"/>
                  </a:lnTo>
                  <a:lnTo>
                    <a:pt x="198602" y="395210"/>
                  </a:lnTo>
                  <a:lnTo>
                    <a:pt x="260038" y="326800"/>
                  </a:lnTo>
                  <a:lnTo>
                    <a:pt x="269069" y="316539"/>
                  </a:lnTo>
                  <a:lnTo>
                    <a:pt x="285215" y="294648"/>
                  </a:lnTo>
                  <a:lnTo>
                    <a:pt x="299445" y="271662"/>
                  </a:lnTo>
                  <a:lnTo>
                    <a:pt x="311213" y="247444"/>
                  </a:lnTo>
                  <a:lnTo>
                    <a:pt x="320928" y="222406"/>
                  </a:lnTo>
                  <a:lnTo>
                    <a:pt x="328180" y="196410"/>
                  </a:lnTo>
                  <a:lnTo>
                    <a:pt x="333105" y="170004"/>
                  </a:lnTo>
                  <a:lnTo>
                    <a:pt x="335705" y="142777"/>
                  </a:lnTo>
                  <a:lnTo>
                    <a:pt x="335842" y="129231"/>
                  </a:lnTo>
                  <a:lnTo>
                    <a:pt x="335842" y="51107"/>
                  </a:lnTo>
                  <a:lnTo>
                    <a:pt x="336116" y="43582"/>
                  </a:lnTo>
                  <a:lnTo>
                    <a:pt x="337484" y="28805"/>
                  </a:lnTo>
                  <a:lnTo>
                    <a:pt x="340358" y="14713"/>
                  </a:lnTo>
                  <a:lnTo>
                    <a:pt x="344736" y="1031"/>
                  </a:lnTo>
                  <a:close/>
                  <a:moveTo>
                    <a:pt x="257808" y="0"/>
                  </a:moveTo>
                  <a:lnTo>
                    <a:pt x="298352" y="0"/>
                  </a:lnTo>
                  <a:lnTo>
                    <a:pt x="297251" y="3605"/>
                  </a:lnTo>
                  <a:lnTo>
                    <a:pt x="293282" y="22077"/>
                  </a:lnTo>
                  <a:lnTo>
                    <a:pt x="291367" y="41233"/>
                  </a:lnTo>
                  <a:lnTo>
                    <a:pt x="291367" y="51084"/>
                  </a:lnTo>
                  <a:lnTo>
                    <a:pt x="291367" y="129212"/>
                  </a:lnTo>
                  <a:lnTo>
                    <a:pt x="291230" y="140705"/>
                  </a:lnTo>
                  <a:lnTo>
                    <a:pt x="289040" y="163692"/>
                  </a:lnTo>
                  <a:lnTo>
                    <a:pt x="284798" y="186268"/>
                  </a:lnTo>
                  <a:lnTo>
                    <a:pt x="278504" y="208160"/>
                  </a:lnTo>
                  <a:lnTo>
                    <a:pt x="270430" y="229642"/>
                  </a:lnTo>
                  <a:lnTo>
                    <a:pt x="260304" y="250166"/>
                  </a:lnTo>
                  <a:lnTo>
                    <a:pt x="248399" y="269595"/>
                  </a:lnTo>
                  <a:lnTo>
                    <a:pt x="234578" y="288203"/>
                  </a:lnTo>
                  <a:lnTo>
                    <a:pt x="226915" y="296823"/>
                  </a:lnTo>
                  <a:lnTo>
                    <a:pt x="171357" y="358532"/>
                  </a:lnTo>
                  <a:lnTo>
                    <a:pt x="168621" y="361269"/>
                  </a:lnTo>
                  <a:lnTo>
                    <a:pt x="161505" y="364689"/>
                  </a:lnTo>
                  <a:lnTo>
                    <a:pt x="153979" y="364963"/>
                  </a:lnTo>
                  <a:lnTo>
                    <a:pt x="146726" y="362500"/>
                  </a:lnTo>
                  <a:lnTo>
                    <a:pt x="143579" y="360037"/>
                  </a:lnTo>
                  <a:lnTo>
                    <a:pt x="140842" y="357164"/>
                  </a:lnTo>
                  <a:lnTo>
                    <a:pt x="137558" y="350186"/>
                  </a:lnTo>
                  <a:lnTo>
                    <a:pt x="137147" y="342523"/>
                  </a:lnTo>
                  <a:lnTo>
                    <a:pt x="139610" y="335409"/>
                  </a:lnTo>
                  <a:lnTo>
                    <a:pt x="142210" y="332125"/>
                  </a:lnTo>
                  <a:lnTo>
                    <a:pt x="197631" y="270690"/>
                  </a:lnTo>
                  <a:lnTo>
                    <a:pt x="204062" y="263164"/>
                  </a:lnTo>
                  <a:lnTo>
                    <a:pt x="215694" y="247566"/>
                  </a:lnTo>
                  <a:lnTo>
                    <a:pt x="225820" y="231010"/>
                  </a:lnTo>
                  <a:lnTo>
                    <a:pt x="234167" y="213907"/>
                  </a:lnTo>
                  <a:lnTo>
                    <a:pt x="241146" y="195709"/>
                  </a:lnTo>
                  <a:lnTo>
                    <a:pt x="246483" y="177238"/>
                  </a:lnTo>
                  <a:lnTo>
                    <a:pt x="250041" y="158356"/>
                  </a:lnTo>
                  <a:lnTo>
                    <a:pt x="251820" y="138790"/>
                  </a:lnTo>
                  <a:lnTo>
                    <a:pt x="251956" y="129212"/>
                  </a:lnTo>
                  <a:lnTo>
                    <a:pt x="251956" y="51084"/>
                  </a:lnTo>
                  <a:lnTo>
                    <a:pt x="252093" y="39317"/>
                  </a:lnTo>
                  <a:lnTo>
                    <a:pt x="254557" y="16056"/>
                  </a:lnTo>
                  <a:close/>
                  <a:moveTo>
                    <a:pt x="171917" y="0"/>
                  </a:moveTo>
                  <a:lnTo>
                    <a:pt x="211998" y="0"/>
                  </a:lnTo>
                  <a:lnTo>
                    <a:pt x="209318" y="13934"/>
                  </a:lnTo>
                  <a:lnTo>
                    <a:pt x="207263" y="38571"/>
                  </a:lnTo>
                  <a:lnTo>
                    <a:pt x="206989" y="51026"/>
                  </a:lnTo>
                  <a:lnTo>
                    <a:pt x="206852" y="54996"/>
                  </a:lnTo>
                  <a:lnTo>
                    <a:pt x="203701" y="62113"/>
                  </a:lnTo>
                  <a:lnTo>
                    <a:pt x="198358" y="67451"/>
                  </a:lnTo>
                  <a:lnTo>
                    <a:pt x="191234" y="70599"/>
                  </a:lnTo>
                  <a:lnTo>
                    <a:pt x="187261" y="70736"/>
                  </a:lnTo>
                  <a:lnTo>
                    <a:pt x="183288" y="70599"/>
                  </a:lnTo>
                  <a:lnTo>
                    <a:pt x="176301" y="67451"/>
                  </a:lnTo>
                  <a:lnTo>
                    <a:pt x="170958" y="62113"/>
                  </a:lnTo>
                  <a:lnTo>
                    <a:pt x="167807" y="54996"/>
                  </a:lnTo>
                  <a:lnTo>
                    <a:pt x="167533" y="51026"/>
                  </a:lnTo>
                  <a:lnTo>
                    <a:pt x="167807" y="36792"/>
                  </a:lnTo>
                  <a:lnTo>
                    <a:pt x="170273" y="8733"/>
                  </a:lnTo>
                  <a:close/>
                  <a:moveTo>
                    <a:pt x="86918" y="0"/>
                  </a:moveTo>
                  <a:lnTo>
                    <a:pt x="126430" y="0"/>
                  </a:lnTo>
                  <a:lnTo>
                    <a:pt x="126409" y="109"/>
                  </a:lnTo>
                  <a:lnTo>
                    <a:pt x="123263" y="34054"/>
                  </a:lnTo>
                  <a:lnTo>
                    <a:pt x="122853" y="51163"/>
                  </a:lnTo>
                  <a:lnTo>
                    <a:pt x="122853" y="129318"/>
                  </a:lnTo>
                  <a:lnTo>
                    <a:pt x="122716" y="136709"/>
                  </a:lnTo>
                  <a:lnTo>
                    <a:pt x="119980" y="151765"/>
                  </a:lnTo>
                  <a:lnTo>
                    <a:pt x="114646" y="165726"/>
                  </a:lnTo>
                  <a:lnTo>
                    <a:pt x="106714" y="178729"/>
                  </a:lnTo>
                  <a:lnTo>
                    <a:pt x="101653" y="184614"/>
                  </a:lnTo>
                  <a:lnTo>
                    <a:pt x="77445" y="211715"/>
                  </a:lnTo>
                  <a:lnTo>
                    <a:pt x="74299" y="214590"/>
                  </a:lnTo>
                  <a:lnTo>
                    <a:pt x="66777" y="217737"/>
                  </a:lnTo>
                  <a:lnTo>
                    <a:pt x="62810" y="218148"/>
                  </a:lnTo>
                  <a:lnTo>
                    <a:pt x="59254" y="218011"/>
                  </a:lnTo>
                  <a:lnTo>
                    <a:pt x="52552" y="215411"/>
                  </a:lnTo>
                  <a:lnTo>
                    <a:pt x="49680" y="213084"/>
                  </a:lnTo>
                  <a:lnTo>
                    <a:pt x="46945" y="210073"/>
                  </a:lnTo>
                  <a:lnTo>
                    <a:pt x="43526" y="203229"/>
                  </a:lnTo>
                  <a:lnTo>
                    <a:pt x="43115" y="195701"/>
                  </a:lnTo>
                  <a:lnTo>
                    <a:pt x="45714" y="188447"/>
                  </a:lnTo>
                  <a:lnTo>
                    <a:pt x="48313" y="185299"/>
                  </a:lnTo>
                  <a:lnTo>
                    <a:pt x="72521" y="158198"/>
                  </a:lnTo>
                  <a:lnTo>
                    <a:pt x="75120" y="155050"/>
                  </a:lnTo>
                  <a:lnTo>
                    <a:pt x="79223" y="148343"/>
                  </a:lnTo>
                  <a:lnTo>
                    <a:pt x="81958" y="141089"/>
                  </a:lnTo>
                  <a:lnTo>
                    <a:pt x="83463" y="133150"/>
                  </a:lnTo>
                  <a:lnTo>
                    <a:pt x="83463" y="129318"/>
                  </a:lnTo>
                  <a:lnTo>
                    <a:pt x="83463" y="51163"/>
                  </a:lnTo>
                  <a:lnTo>
                    <a:pt x="83873" y="32001"/>
                  </a:lnTo>
                  <a:close/>
                  <a:moveTo>
                    <a:pt x="2224" y="0"/>
                  </a:moveTo>
                  <a:lnTo>
                    <a:pt x="41935" y="0"/>
                  </a:lnTo>
                  <a:lnTo>
                    <a:pt x="39967" y="20350"/>
                  </a:lnTo>
                  <a:lnTo>
                    <a:pt x="39420" y="31032"/>
                  </a:lnTo>
                  <a:lnTo>
                    <a:pt x="39009" y="35004"/>
                  </a:lnTo>
                  <a:lnTo>
                    <a:pt x="35861" y="41714"/>
                  </a:lnTo>
                  <a:lnTo>
                    <a:pt x="30523" y="46781"/>
                  </a:lnTo>
                  <a:lnTo>
                    <a:pt x="23679" y="49657"/>
                  </a:lnTo>
                  <a:lnTo>
                    <a:pt x="19710" y="49794"/>
                  </a:lnTo>
                  <a:lnTo>
                    <a:pt x="19299" y="49794"/>
                  </a:lnTo>
                  <a:lnTo>
                    <a:pt x="18889" y="49794"/>
                  </a:lnTo>
                  <a:lnTo>
                    <a:pt x="14782" y="49383"/>
                  </a:lnTo>
                  <a:lnTo>
                    <a:pt x="7939" y="46096"/>
                  </a:lnTo>
                  <a:lnTo>
                    <a:pt x="2738" y="40482"/>
                  </a:lnTo>
                  <a:lnTo>
                    <a:pt x="137" y="33223"/>
                  </a:lnTo>
                  <a:lnTo>
                    <a:pt x="0" y="29251"/>
                  </a:lnTo>
                  <a:lnTo>
                    <a:pt x="548" y="176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92" name="Google Shape;92;p1"/>
            <p:cNvCxnSpPr/>
            <p:nvPr/>
          </p:nvCxnSpPr>
          <p:spPr>
            <a:xfrm>
              <a:off x="4867271" y="2392389"/>
              <a:ext cx="2446451" cy="0"/>
            </a:xfrm>
            <a:prstGeom prst="straightConnector1">
              <a:avLst/>
            </a:prstGeom>
            <a:noFill/>
            <a:ln cap="rnd" cmpd="sng" w="22225">
              <a:solidFill>
                <a:schemeClr val="lt1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7A9E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65e1b33f9_0_70"/>
          <p:cNvSpPr/>
          <p:nvPr/>
        </p:nvSpPr>
        <p:spPr>
          <a:xfrm>
            <a:off x="256881" y="209747"/>
            <a:ext cx="11678100" cy="6438600"/>
          </a:xfrm>
          <a:prstGeom prst="rect">
            <a:avLst/>
          </a:prstGeom>
          <a:gradFill>
            <a:gsLst>
              <a:gs pos="0">
                <a:srgbClr val="3F8AB1"/>
              </a:gs>
              <a:gs pos="100000">
                <a:srgbClr val="2B334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98" name="Google Shape;98;ge65e1b33f9_0_70"/>
          <p:cNvGrpSpPr/>
          <p:nvPr/>
        </p:nvGrpSpPr>
        <p:grpSpPr>
          <a:xfrm>
            <a:off x="704495" y="428587"/>
            <a:ext cx="466647" cy="466647"/>
            <a:chOff x="1219200" y="1816100"/>
            <a:chExt cx="1263600" cy="1263600"/>
          </a:xfrm>
        </p:grpSpPr>
        <p:sp>
          <p:nvSpPr>
            <p:cNvPr id="99" name="Google Shape;99;ge65e1b33f9_0_70"/>
            <p:cNvSpPr/>
            <p:nvPr/>
          </p:nvSpPr>
          <p:spPr>
            <a:xfrm>
              <a:off x="1524759" y="2021513"/>
              <a:ext cx="675426" cy="874306"/>
            </a:xfrm>
            <a:custGeom>
              <a:rect b="b" l="l" r="r" t="t"/>
              <a:pathLst>
                <a:path extrusionOk="0" h="6245040" w="4824468">
                  <a:moveTo>
                    <a:pt x="3864972" y="4638991"/>
                  </a:moveTo>
                  <a:lnTo>
                    <a:pt x="3885304" y="4641798"/>
                  </a:lnTo>
                  <a:lnTo>
                    <a:pt x="3905637" y="4648816"/>
                  </a:lnTo>
                  <a:lnTo>
                    <a:pt x="3937188" y="4673379"/>
                  </a:lnTo>
                  <a:lnTo>
                    <a:pt x="3956118" y="4706362"/>
                  </a:lnTo>
                  <a:lnTo>
                    <a:pt x="3962428" y="4744960"/>
                  </a:lnTo>
                  <a:lnTo>
                    <a:pt x="3958221" y="4765312"/>
                  </a:lnTo>
                  <a:lnTo>
                    <a:pt x="3926671" y="4878299"/>
                  </a:lnTo>
                  <a:lnTo>
                    <a:pt x="3854455" y="5100763"/>
                  </a:lnTo>
                  <a:lnTo>
                    <a:pt x="3813088" y="5210241"/>
                  </a:lnTo>
                  <a:lnTo>
                    <a:pt x="3805376" y="5224277"/>
                  </a:lnTo>
                  <a:lnTo>
                    <a:pt x="3786446" y="5248137"/>
                  </a:lnTo>
                  <a:lnTo>
                    <a:pt x="3762608" y="5264278"/>
                  </a:lnTo>
                  <a:lnTo>
                    <a:pt x="3733861" y="5273401"/>
                  </a:lnTo>
                  <a:lnTo>
                    <a:pt x="3719138" y="5273401"/>
                  </a:lnTo>
                  <a:lnTo>
                    <a:pt x="3699506" y="5272699"/>
                  </a:lnTo>
                  <a:lnTo>
                    <a:pt x="3681277" y="5266383"/>
                  </a:lnTo>
                  <a:lnTo>
                    <a:pt x="3662347" y="5258664"/>
                  </a:lnTo>
                  <a:lnTo>
                    <a:pt x="3635003" y="5229891"/>
                  </a:lnTo>
                  <a:lnTo>
                    <a:pt x="3618877" y="5194802"/>
                  </a:lnTo>
                  <a:lnTo>
                    <a:pt x="3618877" y="5155502"/>
                  </a:lnTo>
                  <a:lnTo>
                    <a:pt x="3625187" y="5135150"/>
                  </a:lnTo>
                  <a:lnTo>
                    <a:pt x="3664450" y="5031989"/>
                  </a:lnTo>
                  <a:lnTo>
                    <a:pt x="3733160" y="4820753"/>
                  </a:lnTo>
                  <a:lnTo>
                    <a:pt x="3762608" y="4714784"/>
                  </a:lnTo>
                  <a:lnTo>
                    <a:pt x="3769619" y="4694432"/>
                  </a:lnTo>
                  <a:lnTo>
                    <a:pt x="3793457" y="4664255"/>
                  </a:lnTo>
                  <a:lnTo>
                    <a:pt x="3827111" y="4643904"/>
                  </a:lnTo>
                  <a:close/>
                  <a:moveTo>
                    <a:pt x="961100" y="3637846"/>
                  </a:moveTo>
                  <a:lnTo>
                    <a:pt x="981475" y="3639250"/>
                  </a:lnTo>
                  <a:lnTo>
                    <a:pt x="1018008" y="3654696"/>
                  </a:lnTo>
                  <a:lnTo>
                    <a:pt x="1045407" y="3681374"/>
                  </a:lnTo>
                  <a:lnTo>
                    <a:pt x="1061566" y="3717881"/>
                  </a:lnTo>
                  <a:lnTo>
                    <a:pt x="1062269" y="3739645"/>
                  </a:lnTo>
                  <a:lnTo>
                    <a:pt x="1061566" y="3778960"/>
                  </a:lnTo>
                  <a:lnTo>
                    <a:pt x="1054541" y="3856889"/>
                  </a:lnTo>
                  <a:lnTo>
                    <a:pt x="1040489" y="3934115"/>
                  </a:lnTo>
                  <a:lnTo>
                    <a:pt x="1018710" y="4009236"/>
                  </a:lnTo>
                  <a:lnTo>
                    <a:pt x="990608" y="4082250"/>
                  </a:lnTo>
                  <a:lnTo>
                    <a:pt x="956182" y="4151754"/>
                  </a:lnTo>
                  <a:lnTo>
                    <a:pt x="915434" y="4218450"/>
                  </a:lnTo>
                  <a:lnTo>
                    <a:pt x="868363" y="4280933"/>
                  </a:lnTo>
                  <a:lnTo>
                    <a:pt x="843071" y="4311823"/>
                  </a:lnTo>
                  <a:lnTo>
                    <a:pt x="588744" y="4592647"/>
                  </a:lnTo>
                  <a:lnTo>
                    <a:pt x="572586" y="4608093"/>
                  </a:lnTo>
                  <a:lnTo>
                    <a:pt x="534647" y="4624942"/>
                  </a:lnTo>
                  <a:lnTo>
                    <a:pt x="514273" y="4626346"/>
                  </a:lnTo>
                  <a:lnTo>
                    <a:pt x="496007" y="4624942"/>
                  </a:lnTo>
                  <a:lnTo>
                    <a:pt x="461581" y="4611603"/>
                  </a:lnTo>
                  <a:lnTo>
                    <a:pt x="446125" y="4601072"/>
                  </a:lnTo>
                  <a:lnTo>
                    <a:pt x="432074" y="4585627"/>
                  </a:lnTo>
                  <a:lnTo>
                    <a:pt x="415212" y="4550524"/>
                  </a:lnTo>
                  <a:lnTo>
                    <a:pt x="413105" y="4510506"/>
                  </a:lnTo>
                  <a:lnTo>
                    <a:pt x="426453" y="4474701"/>
                  </a:lnTo>
                  <a:lnTo>
                    <a:pt x="439099" y="4457150"/>
                  </a:lnTo>
                  <a:lnTo>
                    <a:pt x="692020" y="4176326"/>
                  </a:lnTo>
                  <a:lnTo>
                    <a:pt x="712395" y="4153860"/>
                  </a:lnTo>
                  <a:lnTo>
                    <a:pt x="747523" y="4105418"/>
                  </a:lnTo>
                  <a:lnTo>
                    <a:pt x="779138" y="4053466"/>
                  </a:lnTo>
                  <a:lnTo>
                    <a:pt x="805835" y="4001513"/>
                  </a:lnTo>
                  <a:lnTo>
                    <a:pt x="826912" y="3945348"/>
                  </a:lnTo>
                  <a:lnTo>
                    <a:pt x="843071" y="3887779"/>
                  </a:lnTo>
                  <a:lnTo>
                    <a:pt x="854311" y="3829509"/>
                  </a:lnTo>
                  <a:lnTo>
                    <a:pt x="859229" y="3769833"/>
                  </a:lnTo>
                  <a:lnTo>
                    <a:pt x="859932" y="3739645"/>
                  </a:lnTo>
                  <a:lnTo>
                    <a:pt x="861337" y="3717881"/>
                  </a:lnTo>
                  <a:lnTo>
                    <a:pt x="877496" y="3681374"/>
                  </a:lnTo>
                  <a:lnTo>
                    <a:pt x="904896" y="3654696"/>
                  </a:lnTo>
                  <a:lnTo>
                    <a:pt x="940726" y="3639250"/>
                  </a:lnTo>
                  <a:close/>
                  <a:moveTo>
                    <a:pt x="2472867" y="3022406"/>
                  </a:moveTo>
                  <a:lnTo>
                    <a:pt x="2505198" y="3023811"/>
                  </a:lnTo>
                  <a:lnTo>
                    <a:pt x="2567754" y="3035752"/>
                  </a:lnTo>
                  <a:lnTo>
                    <a:pt x="2624686" y="3060335"/>
                  </a:lnTo>
                  <a:lnTo>
                    <a:pt x="2675292" y="3094753"/>
                  </a:lnTo>
                  <a:lnTo>
                    <a:pt x="2717464" y="3136896"/>
                  </a:lnTo>
                  <a:lnTo>
                    <a:pt x="2751904" y="3188874"/>
                  </a:lnTo>
                  <a:lnTo>
                    <a:pt x="2776505" y="3245065"/>
                  </a:lnTo>
                  <a:lnTo>
                    <a:pt x="2789156" y="3306876"/>
                  </a:lnTo>
                  <a:lnTo>
                    <a:pt x="2790562" y="3339186"/>
                  </a:lnTo>
                  <a:lnTo>
                    <a:pt x="2790562" y="3782397"/>
                  </a:lnTo>
                  <a:lnTo>
                    <a:pt x="2789156" y="3842803"/>
                  </a:lnTo>
                  <a:lnTo>
                    <a:pt x="2784236" y="3962210"/>
                  </a:lnTo>
                  <a:lnTo>
                    <a:pt x="2772990" y="4081617"/>
                  </a:lnTo>
                  <a:lnTo>
                    <a:pt x="2756122" y="4200321"/>
                  </a:lnTo>
                  <a:lnTo>
                    <a:pt x="2735036" y="4317621"/>
                  </a:lnTo>
                  <a:lnTo>
                    <a:pt x="2707624" y="4432814"/>
                  </a:lnTo>
                  <a:lnTo>
                    <a:pt x="2675292" y="4545899"/>
                  </a:lnTo>
                  <a:lnTo>
                    <a:pt x="2637337" y="4658282"/>
                  </a:lnTo>
                  <a:lnTo>
                    <a:pt x="2595165" y="4768558"/>
                  </a:lnTo>
                  <a:lnTo>
                    <a:pt x="2546668" y="4876727"/>
                  </a:lnTo>
                  <a:lnTo>
                    <a:pt x="2493953" y="4983491"/>
                  </a:lnTo>
                  <a:lnTo>
                    <a:pt x="2436318" y="5087445"/>
                  </a:lnTo>
                  <a:lnTo>
                    <a:pt x="2374466" y="5188590"/>
                  </a:lnTo>
                  <a:lnTo>
                    <a:pt x="2306990" y="5286925"/>
                  </a:lnTo>
                  <a:lnTo>
                    <a:pt x="2234595" y="5382451"/>
                  </a:lnTo>
                  <a:lnTo>
                    <a:pt x="2157983" y="5474464"/>
                  </a:lnTo>
                  <a:lnTo>
                    <a:pt x="2118622" y="5520120"/>
                  </a:lnTo>
                  <a:lnTo>
                    <a:pt x="1684251" y="5997046"/>
                  </a:lnTo>
                  <a:lnTo>
                    <a:pt x="1668086" y="6011796"/>
                  </a:lnTo>
                  <a:lnTo>
                    <a:pt x="1629428" y="6029356"/>
                  </a:lnTo>
                  <a:lnTo>
                    <a:pt x="1609748" y="6030058"/>
                  </a:lnTo>
                  <a:lnTo>
                    <a:pt x="1591473" y="6029356"/>
                  </a:lnTo>
                  <a:lnTo>
                    <a:pt x="1557033" y="6016010"/>
                  </a:lnTo>
                  <a:lnTo>
                    <a:pt x="1541570" y="6004070"/>
                  </a:lnTo>
                  <a:lnTo>
                    <a:pt x="1527512" y="5988617"/>
                  </a:lnTo>
                  <a:lnTo>
                    <a:pt x="1510644" y="5953497"/>
                  </a:lnTo>
                  <a:lnTo>
                    <a:pt x="1508535" y="5914865"/>
                  </a:lnTo>
                  <a:lnTo>
                    <a:pt x="1521187" y="5877639"/>
                  </a:lnTo>
                  <a:lnTo>
                    <a:pt x="1534541" y="5861484"/>
                  </a:lnTo>
                  <a:lnTo>
                    <a:pt x="1968912" y="5383855"/>
                  </a:lnTo>
                  <a:lnTo>
                    <a:pt x="2005461" y="5342414"/>
                  </a:lnTo>
                  <a:lnTo>
                    <a:pt x="2075748" y="5257424"/>
                  </a:lnTo>
                  <a:lnTo>
                    <a:pt x="2142520" y="5169625"/>
                  </a:lnTo>
                  <a:lnTo>
                    <a:pt x="2204372" y="5078314"/>
                  </a:lnTo>
                  <a:lnTo>
                    <a:pt x="2262007" y="4984896"/>
                  </a:lnTo>
                  <a:lnTo>
                    <a:pt x="2314722" y="4889370"/>
                  </a:lnTo>
                  <a:lnTo>
                    <a:pt x="2363220" y="4791737"/>
                  </a:lnTo>
                  <a:lnTo>
                    <a:pt x="2408203" y="4691997"/>
                  </a:lnTo>
                  <a:lnTo>
                    <a:pt x="2447564" y="4589448"/>
                  </a:lnTo>
                  <a:lnTo>
                    <a:pt x="2482004" y="4486196"/>
                  </a:lnTo>
                  <a:lnTo>
                    <a:pt x="2511524" y="4381539"/>
                  </a:lnTo>
                  <a:lnTo>
                    <a:pt x="2536828" y="4274775"/>
                  </a:lnTo>
                  <a:lnTo>
                    <a:pt x="2556508" y="4168011"/>
                  </a:lnTo>
                  <a:lnTo>
                    <a:pt x="2571971" y="4058438"/>
                  </a:lnTo>
                  <a:lnTo>
                    <a:pt x="2581811" y="3949567"/>
                  </a:lnTo>
                  <a:lnTo>
                    <a:pt x="2587434" y="3837886"/>
                  </a:lnTo>
                  <a:lnTo>
                    <a:pt x="2588137" y="3782397"/>
                  </a:lnTo>
                  <a:lnTo>
                    <a:pt x="2588137" y="3339186"/>
                  </a:lnTo>
                  <a:lnTo>
                    <a:pt x="2586028" y="3316007"/>
                  </a:lnTo>
                  <a:lnTo>
                    <a:pt x="2569159" y="3274566"/>
                  </a:lnTo>
                  <a:lnTo>
                    <a:pt x="2537530" y="3242958"/>
                  </a:lnTo>
                  <a:lnTo>
                    <a:pt x="2496061" y="3226100"/>
                  </a:lnTo>
                  <a:lnTo>
                    <a:pt x="2472867" y="3224696"/>
                  </a:lnTo>
                  <a:lnTo>
                    <a:pt x="2449672" y="3226100"/>
                  </a:lnTo>
                  <a:lnTo>
                    <a:pt x="2408906" y="3242958"/>
                  </a:lnTo>
                  <a:lnTo>
                    <a:pt x="2377277" y="3274566"/>
                  </a:lnTo>
                  <a:lnTo>
                    <a:pt x="2360408" y="3316007"/>
                  </a:lnTo>
                  <a:lnTo>
                    <a:pt x="2358300" y="3339186"/>
                  </a:lnTo>
                  <a:lnTo>
                    <a:pt x="2358300" y="3740253"/>
                  </a:lnTo>
                  <a:lnTo>
                    <a:pt x="2356191" y="3839291"/>
                  </a:lnTo>
                  <a:lnTo>
                    <a:pt x="2337916" y="4035961"/>
                  </a:lnTo>
                  <a:lnTo>
                    <a:pt x="2302773" y="4229822"/>
                  </a:lnTo>
                  <a:lnTo>
                    <a:pt x="2249356" y="4418766"/>
                  </a:lnTo>
                  <a:lnTo>
                    <a:pt x="2179069" y="4600686"/>
                  </a:lnTo>
                  <a:lnTo>
                    <a:pt x="2091914" y="4776987"/>
                  </a:lnTo>
                  <a:lnTo>
                    <a:pt x="1989998" y="4944859"/>
                  </a:lnTo>
                  <a:lnTo>
                    <a:pt x="1871917" y="5103600"/>
                  </a:lnTo>
                  <a:lnTo>
                    <a:pt x="1805847" y="5178756"/>
                  </a:lnTo>
                  <a:lnTo>
                    <a:pt x="1360231" y="5673242"/>
                  </a:lnTo>
                  <a:lnTo>
                    <a:pt x="1346173" y="5687290"/>
                  </a:lnTo>
                  <a:lnTo>
                    <a:pt x="1310327" y="5704147"/>
                  </a:lnTo>
                  <a:lnTo>
                    <a:pt x="1271670" y="5706254"/>
                  </a:lnTo>
                  <a:lnTo>
                    <a:pt x="1234418" y="5693611"/>
                  </a:lnTo>
                  <a:lnTo>
                    <a:pt x="1217549" y="5680266"/>
                  </a:lnTo>
                  <a:lnTo>
                    <a:pt x="1203492" y="5666218"/>
                  </a:lnTo>
                  <a:lnTo>
                    <a:pt x="1186623" y="5629693"/>
                  </a:lnTo>
                  <a:lnTo>
                    <a:pt x="1184514" y="5591062"/>
                  </a:lnTo>
                  <a:lnTo>
                    <a:pt x="1197869" y="5553835"/>
                  </a:lnTo>
                  <a:lnTo>
                    <a:pt x="1210520" y="5537680"/>
                  </a:lnTo>
                  <a:lnTo>
                    <a:pt x="1654731" y="5043194"/>
                  </a:lnTo>
                  <a:lnTo>
                    <a:pt x="1714475" y="4975062"/>
                  </a:lnTo>
                  <a:lnTo>
                    <a:pt x="1822013" y="4831774"/>
                  </a:lnTo>
                  <a:lnTo>
                    <a:pt x="1914791" y="4679354"/>
                  </a:lnTo>
                  <a:lnTo>
                    <a:pt x="1994215" y="4519911"/>
                  </a:lnTo>
                  <a:lnTo>
                    <a:pt x="2056770" y="4354848"/>
                  </a:lnTo>
                  <a:lnTo>
                    <a:pt x="2105268" y="4184166"/>
                  </a:lnTo>
                  <a:lnTo>
                    <a:pt x="2137600" y="4007865"/>
                  </a:lnTo>
                  <a:lnTo>
                    <a:pt x="2155171" y="3830160"/>
                  </a:lnTo>
                  <a:lnTo>
                    <a:pt x="2155874" y="3740253"/>
                  </a:lnTo>
                  <a:lnTo>
                    <a:pt x="2155874" y="3339186"/>
                  </a:lnTo>
                  <a:lnTo>
                    <a:pt x="2157280" y="3306876"/>
                  </a:lnTo>
                  <a:lnTo>
                    <a:pt x="2169932" y="3245065"/>
                  </a:lnTo>
                  <a:lnTo>
                    <a:pt x="2193126" y="3188874"/>
                  </a:lnTo>
                  <a:lnTo>
                    <a:pt x="2227567" y="3136896"/>
                  </a:lnTo>
                  <a:lnTo>
                    <a:pt x="2271144" y="3094753"/>
                  </a:lnTo>
                  <a:lnTo>
                    <a:pt x="2321751" y="3060335"/>
                  </a:lnTo>
                  <a:lnTo>
                    <a:pt x="2378683" y="3035752"/>
                  </a:lnTo>
                  <a:lnTo>
                    <a:pt x="2440535" y="3023811"/>
                  </a:lnTo>
                  <a:close/>
                  <a:moveTo>
                    <a:pt x="2472539" y="2590332"/>
                  </a:moveTo>
                  <a:lnTo>
                    <a:pt x="2511168" y="2591736"/>
                  </a:lnTo>
                  <a:lnTo>
                    <a:pt x="2587020" y="2598759"/>
                  </a:lnTo>
                  <a:lnTo>
                    <a:pt x="2659361" y="2614210"/>
                  </a:lnTo>
                  <a:lnTo>
                    <a:pt x="2730297" y="2635981"/>
                  </a:lnTo>
                  <a:lnTo>
                    <a:pt x="2797019" y="2664774"/>
                  </a:lnTo>
                  <a:lnTo>
                    <a:pt x="2860932" y="2699187"/>
                  </a:lnTo>
                  <a:lnTo>
                    <a:pt x="2920630" y="2739217"/>
                  </a:lnTo>
                  <a:lnTo>
                    <a:pt x="2976115" y="2784866"/>
                  </a:lnTo>
                  <a:lnTo>
                    <a:pt x="3026683" y="2836133"/>
                  </a:lnTo>
                  <a:lnTo>
                    <a:pt x="3072335" y="2890911"/>
                  </a:lnTo>
                  <a:lnTo>
                    <a:pt x="3112368" y="2950606"/>
                  </a:lnTo>
                  <a:lnTo>
                    <a:pt x="3146782" y="3014514"/>
                  </a:lnTo>
                  <a:lnTo>
                    <a:pt x="3176281" y="3081934"/>
                  </a:lnTo>
                  <a:lnTo>
                    <a:pt x="3197351" y="3152163"/>
                  </a:lnTo>
                  <a:lnTo>
                    <a:pt x="3212802" y="3224498"/>
                  </a:lnTo>
                  <a:lnTo>
                    <a:pt x="3220528" y="3300346"/>
                  </a:lnTo>
                  <a:lnTo>
                    <a:pt x="3220528" y="3338971"/>
                  </a:lnTo>
                  <a:lnTo>
                    <a:pt x="3220528" y="3782115"/>
                  </a:lnTo>
                  <a:lnTo>
                    <a:pt x="3220528" y="3853046"/>
                  </a:lnTo>
                  <a:lnTo>
                    <a:pt x="3213505" y="3992802"/>
                  </a:lnTo>
                  <a:lnTo>
                    <a:pt x="3201565" y="4131855"/>
                  </a:lnTo>
                  <a:lnTo>
                    <a:pt x="3182602" y="4269503"/>
                  </a:lnTo>
                  <a:lnTo>
                    <a:pt x="3155913" y="4406450"/>
                  </a:lnTo>
                  <a:lnTo>
                    <a:pt x="3124308" y="4540587"/>
                  </a:lnTo>
                  <a:lnTo>
                    <a:pt x="3087084" y="4674021"/>
                  </a:lnTo>
                  <a:lnTo>
                    <a:pt x="3042837" y="4804647"/>
                  </a:lnTo>
                  <a:lnTo>
                    <a:pt x="2992971" y="4933166"/>
                  </a:lnTo>
                  <a:lnTo>
                    <a:pt x="2937486" y="5059578"/>
                  </a:lnTo>
                  <a:lnTo>
                    <a:pt x="2875680" y="5183883"/>
                  </a:lnTo>
                  <a:lnTo>
                    <a:pt x="2808958" y="5304676"/>
                  </a:lnTo>
                  <a:lnTo>
                    <a:pt x="2736618" y="5422661"/>
                  </a:lnTo>
                  <a:lnTo>
                    <a:pt x="2657254" y="5537836"/>
                  </a:lnTo>
                  <a:lnTo>
                    <a:pt x="2573676" y="5649500"/>
                  </a:lnTo>
                  <a:lnTo>
                    <a:pt x="2484479" y="5757652"/>
                  </a:lnTo>
                  <a:lnTo>
                    <a:pt x="2436720" y="5810324"/>
                  </a:lnTo>
                  <a:lnTo>
                    <a:pt x="2072207" y="6212735"/>
                  </a:lnTo>
                  <a:lnTo>
                    <a:pt x="2056053" y="6227483"/>
                  </a:lnTo>
                  <a:lnTo>
                    <a:pt x="2017425" y="6244338"/>
                  </a:lnTo>
                  <a:lnTo>
                    <a:pt x="1997057" y="6245040"/>
                  </a:lnTo>
                  <a:lnTo>
                    <a:pt x="1978796" y="6244338"/>
                  </a:lnTo>
                  <a:lnTo>
                    <a:pt x="1943679" y="6230994"/>
                  </a:lnTo>
                  <a:lnTo>
                    <a:pt x="1928228" y="6219055"/>
                  </a:lnTo>
                  <a:lnTo>
                    <a:pt x="1914181" y="6204307"/>
                  </a:lnTo>
                  <a:lnTo>
                    <a:pt x="1898027" y="6167788"/>
                  </a:lnTo>
                  <a:lnTo>
                    <a:pt x="1895920" y="6129865"/>
                  </a:lnTo>
                  <a:lnTo>
                    <a:pt x="1909265" y="6091941"/>
                  </a:lnTo>
                  <a:lnTo>
                    <a:pt x="1922609" y="6075789"/>
                  </a:lnTo>
                  <a:lnTo>
                    <a:pt x="2287122" y="5673377"/>
                  </a:lnTo>
                  <a:lnTo>
                    <a:pt x="2332072" y="5624920"/>
                  </a:lnTo>
                  <a:lnTo>
                    <a:pt x="2414948" y="5523790"/>
                  </a:lnTo>
                  <a:lnTo>
                    <a:pt x="2493609" y="5419851"/>
                  </a:lnTo>
                  <a:lnTo>
                    <a:pt x="2566652" y="5312401"/>
                  </a:lnTo>
                  <a:lnTo>
                    <a:pt x="2634077" y="5202142"/>
                  </a:lnTo>
                  <a:lnTo>
                    <a:pt x="2696585" y="5089776"/>
                  </a:lnTo>
                  <a:lnTo>
                    <a:pt x="2754878" y="4974601"/>
                  </a:lnTo>
                  <a:lnTo>
                    <a:pt x="2806149" y="4856616"/>
                  </a:lnTo>
                  <a:lnTo>
                    <a:pt x="2852503" y="4735823"/>
                  </a:lnTo>
                  <a:lnTo>
                    <a:pt x="2893941" y="4613625"/>
                  </a:lnTo>
                  <a:lnTo>
                    <a:pt x="2928356" y="4490022"/>
                  </a:lnTo>
                  <a:lnTo>
                    <a:pt x="2958556" y="4363610"/>
                  </a:lnTo>
                  <a:lnTo>
                    <a:pt x="2981733" y="4237198"/>
                  </a:lnTo>
                  <a:lnTo>
                    <a:pt x="2999994" y="4108679"/>
                  </a:lnTo>
                  <a:lnTo>
                    <a:pt x="3012636" y="3978054"/>
                  </a:lnTo>
                  <a:lnTo>
                    <a:pt x="3018255" y="3848130"/>
                  </a:lnTo>
                  <a:lnTo>
                    <a:pt x="3018255" y="3782115"/>
                  </a:lnTo>
                  <a:lnTo>
                    <a:pt x="3018255" y="3338971"/>
                  </a:lnTo>
                  <a:lnTo>
                    <a:pt x="3018255" y="3310880"/>
                  </a:lnTo>
                  <a:lnTo>
                    <a:pt x="3012636" y="3256101"/>
                  </a:lnTo>
                  <a:lnTo>
                    <a:pt x="3001399" y="3202728"/>
                  </a:lnTo>
                  <a:lnTo>
                    <a:pt x="2985948" y="3150758"/>
                  </a:lnTo>
                  <a:lnTo>
                    <a:pt x="2964877" y="3102300"/>
                  </a:lnTo>
                  <a:lnTo>
                    <a:pt x="2939593" y="3055949"/>
                  </a:lnTo>
                  <a:lnTo>
                    <a:pt x="2910095" y="3012407"/>
                  </a:lnTo>
                  <a:lnTo>
                    <a:pt x="2877085" y="2971674"/>
                  </a:lnTo>
                  <a:lnTo>
                    <a:pt x="2839159" y="2934453"/>
                  </a:lnTo>
                  <a:lnTo>
                    <a:pt x="2799126" y="2901446"/>
                  </a:lnTo>
                  <a:lnTo>
                    <a:pt x="2755581" y="2871950"/>
                  </a:lnTo>
                  <a:lnTo>
                    <a:pt x="2709227" y="2846667"/>
                  </a:lnTo>
                  <a:lnTo>
                    <a:pt x="2660765" y="2826301"/>
                  </a:lnTo>
                  <a:lnTo>
                    <a:pt x="2608792" y="2810148"/>
                  </a:lnTo>
                  <a:lnTo>
                    <a:pt x="2555415" y="2798911"/>
                  </a:lnTo>
                  <a:lnTo>
                    <a:pt x="2500633" y="2793995"/>
                  </a:lnTo>
                  <a:lnTo>
                    <a:pt x="2472539" y="2792591"/>
                  </a:lnTo>
                  <a:lnTo>
                    <a:pt x="2443743" y="2793995"/>
                  </a:lnTo>
                  <a:lnTo>
                    <a:pt x="2389663" y="2798911"/>
                  </a:lnTo>
                  <a:lnTo>
                    <a:pt x="2335583" y="2810148"/>
                  </a:lnTo>
                  <a:lnTo>
                    <a:pt x="2285015" y="2826301"/>
                  </a:lnTo>
                  <a:lnTo>
                    <a:pt x="2235852" y="2846667"/>
                  </a:lnTo>
                  <a:lnTo>
                    <a:pt x="2189497" y="2871950"/>
                  </a:lnTo>
                  <a:lnTo>
                    <a:pt x="2145952" y="2901446"/>
                  </a:lnTo>
                  <a:lnTo>
                    <a:pt x="2105217" y="2934453"/>
                  </a:lnTo>
                  <a:lnTo>
                    <a:pt x="2068695" y="2971674"/>
                  </a:lnTo>
                  <a:lnTo>
                    <a:pt x="2035685" y="3012407"/>
                  </a:lnTo>
                  <a:lnTo>
                    <a:pt x="2005485" y="3055949"/>
                  </a:lnTo>
                  <a:lnTo>
                    <a:pt x="1980201" y="3102300"/>
                  </a:lnTo>
                  <a:lnTo>
                    <a:pt x="1959833" y="3150758"/>
                  </a:lnTo>
                  <a:lnTo>
                    <a:pt x="1943679" y="3202728"/>
                  </a:lnTo>
                  <a:lnTo>
                    <a:pt x="1932442" y="3256101"/>
                  </a:lnTo>
                  <a:lnTo>
                    <a:pt x="1927526" y="3310880"/>
                  </a:lnTo>
                  <a:lnTo>
                    <a:pt x="1926121" y="3338971"/>
                  </a:lnTo>
                  <a:lnTo>
                    <a:pt x="1926121" y="3739978"/>
                  </a:lnTo>
                  <a:lnTo>
                    <a:pt x="1925419" y="3818634"/>
                  </a:lnTo>
                  <a:lnTo>
                    <a:pt x="1911372" y="3976649"/>
                  </a:lnTo>
                  <a:lnTo>
                    <a:pt x="1881874" y="4131153"/>
                  </a:lnTo>
                  <a:lnTo>
                    <a:pt x="1839733" y="4281442"/>
                  </a:lnTo>
                  <a:lnTo>
                    <a:pt x="1783546" y="4428221"/>
                  </a:lnTo>
                  <a:lnTo>
                    <a:pt x="1714015" y="4568678"/>
                  </a:lnTo>
                  <a:lnTo>
                    <a:pt x="1631842" y="4702815"/>
                  </a:lnTo>
                  <a:lnTo>
                    <a:pt x="1537728" y="4829929"/>
                  </a:lnTo>
                  <a:lnTo>
                    <a:pt x="1485756" y="4889624"/>
                  </a:lnTo>
                  <a:lnTo>
                    <a:pt x="1169001" y="5240768"/>
                  </a:lnTo>
                  <a:lnTo>
                    <a:pt x="1154955" y="5254814"/>
                  </a:lnTo>
                  <a:lnTo>
                    <a:pt x="1118433" y="5271669"/>
                  </a:lnTo>
                  <a:lnTo>
                    <a:pt x="1079805" y="5273775"/>
                  </a:lnTo>
                  <a:lnTo>
                    <a:pt x="1042581" y="5261134"/>
                  </a:lnTo>
                  <a:lnTo>
                    <a:pt x="1026427" y="5248493"/>
                  </a:lnTo>
                  <a:lnTo>
                    <a:pt x="1012380" y="5233745"/>
                  </a:lnTo>
                  <a:lnTo>
                    <a:pt x="994822" y="5197928"/>
                  </a:lnTo>
                  <a:lnTo>
                    <a:pt x="992715" y="5158600"/>
                  </a:lnTo>
                  <a:lnTo>
                    <a:pt x="1006059" y="5122081"/>
                  </a:lnTo>
                  <a:lnTo>
                    <a:pt x="1019404" y="5105226"/>
                  </a:lnTo>
                  <a:lnTo>
                    <a:pt x="1334753" y="4754082"/>
                  </a:lnTo>
                  <a:lnTo>
                    <a:pt x="1381107" y="4701411"/>
                  </a:lnTo>
                  <a:lnTo>
                    <a:pt x="1463983" y="4589045"/>
                  </a:lnTo>
                  <a:lnTo>
                    <a:pt x="1537026" y="4471060"/>
                  </a:lnTo>
                  <a:lnTo>
                    <a:pt x="1597427" y="4346755"/>
                  </a:lnTo>
                  <a:lnTo>
                    <a:pt x="1647293" y="4218236"/>
                  </a:lnTo>
                  <a:lnTo>
                    <a:pt x="1684517" y="4084802"/>
                  </a:lnTo>
                  <a:lnTo>
                    <a:pt x="1709801" y="3949260"/>
                  </a:lnTo>
                  <a:lnTo>
                    <a:pt x="1723146" y="3809505"/>
                  </a:lnTo>
                  <a:lnTo>
                    <a:pt x="1723848" y="3739978"/>
                  </a:lnTo>
                  <a:lnTo>
                    <a:pt x="1723848" y="3338971"/>
                  </a:lnTo>
                  <a:lnTo>
                    <a:pt x="1725252" y="3300346"/>
                  </a:lnTo>
                  <a:lnTo>
                    <a:pt x="1732276" y="3224498"/>
                  </a:lnTo>
                  <a:lnTo>
                    <a:pt x="1747025" y="3152163"/>
                  </a:lnTo>
                  <a:lnTo>
                    <a:pt x="1769500" y="3081934"/>
                  </a:lnTo>
                  <a:lnTo>
                    <a:pt x="1797593" y="3014514"/>
                  </a:lnTo>
                  <a:lnTo>
                    <a:pt x="1832008" y="2950606"/>
                  </a:lnTo>
                  <a:lnTo>
                    <a:pt x="1872743" y="2890911"/>
                  </a:lnTo>
                  <a:lnTo>
                    <a:pt x="1918395" y="2836133"/>
                  </a:lnTo>
                  <a:lnTo>
                    <a:pt x="1969666" y="2784866"/>
                  </a:lnTo>
                  <a:lnTo>
                    <a:pt x="2025150" y="2739217"/>
                  </a:lnTo>
                  <a:lnTo>
                    <a:pt x="2084849" y="2699187"/>
                  </a:lnTo>
                  <a:lnTo>
                    <a:pt x="2148762" y="2664774"/>
                  </a:lnTo>
                  <a:lnTo>
                    <a:pt x="2215484" y="2635981"/>
                  </a:lnTo>
                  <a:lnTo>
                    <a:pt x="2285015" y="2614210"/>
                  </a:lnTo>
                  <a:lnTo>
                    <a:pt x="2359463" y="2598759"/>
                  </a:lnTo>
                  <a:lnTo>
                    <a:pt x="2433910" y="2591736"/>
                  </a:lnTo>
                  <a:close/>
                  <a:moveTo>
                    <a:pt x="2472584" y="2158259"/>
                  </a:moveTo>
                  <a:lnTo>
                    <a:pt x="2532990" y="2159664"/>
                  </a:lnTo>
                  <a:lnTo>
                    <a:pt x="2652396" y="2171603"/>
                  </a:lnTo>
                  <a:lnTo>
                    <a:pt x="2767588" y="2196184"/>
                  </a:lnTo>
                  <a:lnTo>
                    <a:pt x="2877864" y="2230597"/>
                  </a:lnTo>
                  <a:lnTo>
                    <a:pt x="2983925" y="2274844"/>
                  </a:lnTo>
                  <a:lnTo>
                    <a:pt x="3084367" y="2329624"/>
                  </a:lnTo>
                  <a:lnTo>
                    <a:pt x="3178487" y="2393535"/>
                  </a:lnTo>
                  <a:lnTo>
                    <a:pt x="3266286" y="2465171"/>
                  </a:lnTo>
                  <a:lnTo>
                    <a:pt x="3346358" y="2545938"/>
                  </a:lnTo>
                  <a:lnTo>
                    <a:pt x="3418002" y="2633025"/>
                  </a:lnTo>
                  <a:lnTo>
                    <a:pt x="3481920" y="2727135"/>
                  </a:lnTo>
                  <a:lnTo>
                    <a:pt x="3536004" y="2826865"/>
                  </a:lnTo>
                  <a:lnTo>
                    <a:pt x="3580957" y="2933617"/>
                  </a:lnTo>
                  <a:lnTo>
                    <a:pt x="3616077" y="3044583"/>
                  </a:lnTo>
                  <a:lnTo>
                    <a:pt x="3639256" y="3159060"/>
                  </a:lnTo>
                  <a:lnTo>
                    <a:pt x="3651898" y="3278454"/>
                  </a:lnTo>
                  <a:lnTo>
                    <a:pt x="3652601" y="3338854"/>
                  </a:lnTo>
                  <a:lnTo>
                    <a:pt x="3652601" y="3782015"/>
                  </a:lnTo>
                  <a:lnTo>
                    <a:pt x="3651898" y="3862782"/>
                  </a:lnTo>
                  <a:lnTo>
                    <a:pt x="3644875" y="4022910"/>
                  </a:lnTo>
                  <a:lnTo>
                    <a:pt x="3629422" y="4181634"/>
                  </a:lnTo>
                  <a:lnTo>
                    <a:pt x="3608350" y="4339655"/>
                  </a:lnTo>
                  <a:lnTo>
                    <a:pt x="3578850" y="4494867"/>
                  </a:lnTo>
                  <a:lnTo>
                    <a:pt x="3542326" y="4648674"/>
                  </a:lnTo>
                  <a:lnTo>
                    <a:pt x="3498778" y="4801779"/>
                  </a:lnTo>
                  <a:lnTo>
                    <a:pt x="3449610" y="4951373"/>
                  </a:lnTo>
                  <a:lnTo>
                    <a:pt x="3392716" y="5098157"/>
                  </a:lnTo>
                  <a:lnTo>
                    <a:pt x="3328799" y="5242834"/>
                  </a:lnTo>
                  <a:lnTo>
                    <a:pt x="3258560" y="5384000"/>
                  </a:lnTo>
                  <a:lnTo>
                    <a:pt x="3181297" y="5523059"/>
                  </a:lnTo>
                  <a:lnTo>
                    <a:pt x="3098414" y="5657201"/>
                  </a:lnTo>
                  <a:lnTo>
                    <a:pt x="3008508" y="5788534"/>
                  </a:lnTo>
                  <a:lnTo>
                    <a:pt x="2912281" y="5916356"/>
                  </a:lnTo>
                  <a:lnTo>
                    <a:pt x="2810434" y="6039964"/>
                  </a:lnTo>
                  <a:lnTo>
                    <a:pt x="2756350" y="6100363"/>
                  </a:lnTo>
                  <a:lnTo>
                    <a:pt x="2655206" y="6211329"/>
                  </a:lnTo>
                  <a:lnTo>
                    <a:pt x="2639051" y="6226780"/>
                  </a:lnTo>
                  <a:lnTo>
                    <a:pt x="2601122" y="6242933"/>
                  </a:lnTo>
                  <a:lnTo>
                    <a:pt x="2580752" y="6245040"/>
                  </a:lnTo>
                  <a:lnTo>
                    <a:pt x="2562490" y="6244338"/>
                  </a:lnTo>
                  <a:lnTo>
                    <a:pt x="2528073" y="6230994"/>
                  </a:lnTo>
                  <a:lnTo>
                    <a:pt x="2512621" y="6219054"/>
                  </a:lnTo>
                  <a:lnTo>
                    <a:pt x="2498573" y="6203603"/>
                  </a:lnTo>
                  <a:lnTo>
                    <a:pt x="2481715" y="6167083"/>
                  </a:lnTo>
                  <a:lnTo>
                    <a:pt x="2479608" y="6128456"/>
                  </a:lnTo>
                  <a:lnTo>
                    <a:pt x="2492954" y="6091233"/>
                  </a:lnTo>
                  <a:lnTo>
                    <a:pt x="2505597" y="6075079"/>
                  </a:lnTo>
                  <a:lnTo>
                    <a:pt x="2606741" y="5964113"/>
                  </a:lnTo>
                  <a:lnTo>
                    <a:pt x="2657313" y="5907226"/>
                  </a:lnTo>
                  <a:lnTo>
                    <a:pt x="2753541" y="5792046"/>
                  </a:lnTo>
                  <a:lnTo>
                    <a:pt x="2843447" y="5671247"/>
                  </a:lnTo>
                  <a:lnTo>
                    <a:pt x="2928436" y="5548342"/>
                  </a:lnTo>
                  <a:lnTo>
                    <a:pt x="3006401" y="5420520"/>
                  </a:lnTo>
                  <a:lnTo>
                    <a:pt x="3079450" y="5289889"/>
                  </a:lnTo>
                  <a:lnTo>
                    <a:pt x="3144772" y="5156449"/>
                  </a:lnTo>
                  <a:lnTo>
                    <a:pt x="3205880" y="5020902"/>
                  </a:lnTo>
                  <a:lnTo>
                    <a:pt x="3259262" y="4882546"/>
                  </a:lnTo>
                  <a:lnTo>
                    <a:pt x="3305620" y="4742082"/>
                  </a:lnTo>
                  <a:lnTo>
                    <a:pt x="3346358" y="4598107"/>
                  </a:lnTo>
                  <a:lnTo>
                    <a:pt x="3380776" y="4453430"/>
                  </a:lnTo>
                  <a:lnTo>
                    <a:pt x="3408169" y="4306646"/>
                  </a:lnTo>
                  <a:lnTo>
                    <a:pt x="3429241" y="4158457"/>
                  </a:lnTo>
                  <a:lnTo>
                    <a:pt x="3442586" y="4008864"/>
                  </a:lnTo>
                  <a:lnTo>
                    <a:pt x="3449610" y="3857866"/>
                  </a:lnTo>
                  <a:lnTo>
                    <a:pt x="3450312" y="3782015"/>
                  </a:lnTo>
                  <a:lnTo>
                    <a:pt x="3450312" y="3338854"/>
                  </a:lnTo>
                  <a:lnTo>
                    <a:pt x="3449610" y="3288287"/>
                  </a:lnTo>
                  <a:lnTo>
                    <a:pt x="3439074" y="3189962"/>
                  </a:lnTo>
                  <a:lnTo>
                    <a:pt x="3420110" y="3095150"/>
                  </a:lnTo>
                  <a:lnTo>
                    <a:pt x="3392014" y="3003146"/>
                  </a:lnTo>
                  <a:lnTo>
                    <a:pt x="3354085" y="2915356"/>
                  </a:lnTo>
                  <a:lnTo>
                    <a:pt x="3309132" y="2832483"/>
                  </a:lnTo>
                  <a:lnTo>
                    <a:pt x="3256452" y="2754526"/>
                  </a:lnTo>
                  <a:lnTo>
                    <a:pt x="3196749" y="2681485"/>
                  </a:lnTo>
                  <a:lnTo>
                    <a:pt x="3130022" y="2614765"/>
                  </a:lnTo>
                  <a:lnTo>
                    <a:pt x="3056974" y="2555068"/>
                  </a:lnTo>
                  <a:lnTo>
                    <a:pt x="2979008" y="2502394"/>
                  </a:lnTo>
                  <a:lnTo>
                    <a:pt x="2896126" y="2456743"/>
                  </a:lnTo>
                  <a:lnTo>
                    <a:pt x="2808327" y="2420223"/>
                  </a:lnTo>
                  <a:lnTo>
                    <a:pt x="2717016" y="2391428"/>
                  </a:lnTo>
                  <a:lnTo>
                    <a:pt x="2620789" y="2371764"/>
                  </a:lnTo>
                  <a:lnTo>
                    <a:pt x="2523156" y="2361931"/>
                  </a:lnTo>
                  <a:lnTo>
                    <a:pt x="2472584" y="2360526"/>
                  </a:lnTo>
                  <a:lnTo>
                    <a:pt x="2422012" y="2361931"/>
                  </a:lnTo>
                  <a:lnTo>
                    <a:pt x="2323677" y="2371764"/>
                  </a:lnTo>
                  <a:lnTo>
                    <a:pt x="2228855" y="2391428"/>
                  </a:lnTo>
                  <a:lnTo>
                    <a:pt x="2136841" y="2420223"/>
                  </a:lnTo>
                  <a:lnTo>
                    <a:pt x="2049043" y="2456743"/>
                  </a:lnTo>
                  <a:lnTo>
                    <a:pt x="1965458" y="2502394"/>
                  </a:lnTo>
                  <a:lnTo>
                    <a:pt x="1888195" y="2555068"/>
                  </a:lnTo>
                  <a:lnTo>
                    <a:pt x="1815146" y="2614765"/>
                  </a:lnTo>
                  <a:lnTo>
                    <a:pt x="1749122" y="2681485"/>
                  </a:lnTo>
                  <a:lnTo>
                    <a:pt x="1689418" y="2754526"/>
                  </a:lnTo>
                  <a:lnTo>
                    <a:pt x="1636037" y="2832483"/>
                  </a:lnTo>
                  <a:lnTo>
                    <a:pt x="1591786" y="2915356"/>
                  </a:lnTo>
                  <a:lnTo>
                    <a:pt x="1553857" y="3003146"/>
                  </a:lnTo>
                  <a:lnTo>
                    <a:pt x="1525761" y="3095150"/>
                  </a:lnTo>
                  <a:lnTo>
                    <a:pt x="1505392" y="3189962"/>
                  </a:lnTo>
                  <a:lnTo>
                    <a:pt x="1495559" y="3288287"/>
                  </a:lnTo>
                  <a:lnTo>
                    <a:pt x="1495559" y="3338854"/>
                  </a:lnTo>
                  <a:lnTo>
                    <a:pt x="1495559" y="3739876"/>
                  </a:lnTo>
                  <a:lnTo>
                    <a:pt x="1494856" y="3798871"/>
                  </a:lnTo>
                  <a:lnTo>
                    <a:pt x="1483618" y="3916860"/>
                  </a:lnTo>
                  <a:lnTo>
                    <a:pt x="1461844" y="4032743"/>
                  </a:lnTo>
                  <a:lnTo>
                    <a:pt x="1429534" y="4145113"/>
                  </a:lnTo>
                  <a:lnTo>
                    <a:pt x="1388093" y="4255377"/>
                  </a:lnTo>
                  <a:lnTo>
                    <a:pt x="1336116" y="4360724"/>
                  </a:lnTo>
                  <a:lnTo>
                    <a:pt x="1275008" y="4460453"/>
                  </a:lnTo>
                  <a:lnTo>
                    <a:pt x="1204067" y="4555968"/>
                  </a:lnTo>
                  <a:lnTo>
                    <a:pt x="1164732" y="4600214"/>
                  </a:lnTo>
                  <a:lnTo>
                    <a:pt x="879561" y="4916959"/>
                  </a:lnTo>
                  <a:lnTo>
                    <a:pt x="865514" y="4931006"/>
                  </a:lnTo>
                  <a:lnTo>
                    <a:pt x="828989" y="4948563"/>
                  </a:lnTo>
                  <a:lnTo>
                    <a:pt x="790358" y="4949968"/>
                  </a:lnTo>
                  <a:lnTo>
                    <a:pt x="753131" y="4937326"/>
                  </a:lnTo>
                  <a:lnTo>
                    <a:pt x="736976" y="4924685"/>
                  </a:lnTo>
                  <a:lnTo>
                    <a:pt x="722928" y="4909936"/>
                  </a:lnTo>
                  <a:lnTo>
                    <a:pt x="706071" y="4874118"/>
                  </a:lnTo>
                  <a:lnTo>
                    <a:pt x="703964" y="4834788"/>
                  </a:lnTo>
                  <a:lnTo>
                    <a:pt x="716607" y="4798268"/>
                  </a:lnTo>
                  <a:lnTo>
                    <a:pt x="729952" y="4781412"/>
                  </a:lnTo>
                  <a:lnTo>
                    <a:pt x="1014421" y="4466072"/>
                  </a:lnTo>
                  <a:lnTo>
                    <a:pt x="1047433" y="4427444"/>
                  </a:lnTo>
                  <a:lnTo>
                    <a:pt x="1107136" y="4347380"/>
                  </a:lnTo>
                  <a:lnTo>
                    <a:pt x="1159113" y="4262400"/>
                  </a:lnTo>
                  <a:lnTo>
                    <a:pt x="1201959" y="4174610"/>
                  </a:lnTo>
                  <a:lnTo>
                    <a:pt x="1237781" y="4081202"/>
                  </a:lnTo>
                  <a:lnTo>
                    <a:pt x="1265175" y="3986390"/>
                  </a:lnTo>
                  <a:lnTo>
                    <a:pt x="1283437" y="3889470"/>
                  </a:lnTo>
                  <a:lnTo>
                    <a:pt x="1292568" y="3789039"/>
                  </a:lnTo>
                  <a:lnTo>
                    <a:pt x="1293270" y="3739876"/>
                  </a:lnTo>
                  <a:lnTo>
                    <a:pt x="1293270" y="3338854"/>
                  </a:lnTo>
                  <a:lnTo>
                    <a:pt x="1293973" y="3278454"/>
                  </a:lnTo>
                  <a:lnTo>
                    <a:pt x="1306616" y="3159060"/>
                  </a:lnTo>
                  <a:lnTo>
                    <a:pt x="1329795" y="3044583"/>
                  </a:lnTo>
                  <a:lnTo>
                    <a:pt x="1364212" y="2933617"/>
                  </a:lnTo>
                  <a:lnTo>
                    <a:pt x="1408462" y="2826865"/>
                  </a:lnTo>
                  <a:lnTo>
                    <a:pt x="1463249" y="2727135"/>
                  </a:lnTo>
                  <a:lnTo>
                    <a:pt x="1527166" y="2633025"/>
                  </a:lnTo>
                  <a:lnTo>
                    <a:pt x="1599512" y="2545938"/>
                  </a:lnTo>
                  <a:lnTo>
                    <a:pt x="1679585" y="2465171"/>
                  </a:lnTo>
                  <a:lnTo>
                    <a:pt x="1766681" y="2393535"/>
                  </a:lnTo>
                  <a:lnTo>
                    <a:pt x="1861504" y="2329624"/>
                  </a:lnTo>
                  <a:lnTo>
                    <a:pt x="1961946" y="2274844"/>
                  </a:lnTo>
                  <a:lnTo>
                    <a:pt x="2066602" y="2230597"/>
                  </a:lnTo>
                  <a:lnTo>
                    <a:pt x="2178282" y="2196184"/>
                  </a:lnTo>
                  <a:lnTo>
                    <a:pt x="2293475" y="2171603"/>
                  </a:lnTo>
                  <a:lnTo>
                    <a:pt x="2411476" y="2159664"/>
                  </a:lnTo>
                  <a:close/>
                  <a:moveTo>
                    <a:pt x="3495930" y="2113998"/>
                  </a:moveTo>
                  <a:lnTo>
                    <a:pt x="3532463" y="2126644"/>
                  </a:lnTo>
                  <a:lnTo>
                    <a:pt x="3548622" y="2139290"/>
                  </a:lnTo>
                  <a:lnTo>
                    <a:pt x="3611149" y="2198305"/>
                  </a:lnTo>
                  <a:lnTo>
                    <a:pt x="3725666" y="2324765"/>
                  </a:lnTo>
                  <a:lnTo>
                    <a:pt x="3824727" y="2461062"/>
                  </a:lnTo>
                  <a:lnTo>
                    <a:pt x="3908332" y="2607194"/>
                  </a:lnTo>
                  <a:lnTo>
                    <a:pt x="3977182" y="2759649"/>
                  </a:lnTo>
                  <a:lnTo>
                    <a:pt x="4029172" y="2919832"/>
                  </a:lnTo>
                  <a:lnTo>
                    <a:pt x="4064300" y="3084934"/>
                  </a:lnTo>
                  <a:lnTo>
                    <a:pt x="4082566" y="3253548"/>
                  </a:lnTo>
                  <a:lnTo>
                    <a:pt x="4084674" y="3338557"/>
                  </a:lnTo>
                  <a:lnTo>
                    <a:pt x="4084674" y="3781871"/>
                  </a:lnTo>
                  <a:lnTo>
                    <a:pt x="4082566" y="3915357"/>
                  </a:lnTo>
                  <a:lnTo>
                    <a:pt x="4064300" y="4181627"/>
                  </a:lnTo>
                  <a:lnTo>
                    <a:pt x="4048141" y="4314410"/>
                  </a:lnTo>
                  <a:lnTo>
                    <a:pt x="4043926" y="4331974"/>
                  </a:lnTo>
                  <a:lnTo>
                    <a:pt x="4027064" y="4363590"/>
                  </a:lnTo>
                  <a:lnTo>
                    <a:pt x="3999664" y="4386774"/>
                  </a:lnTo>
                  <a:lnTo>
                    <a:pt x="3965942" y="4400123"/>
                  </a:lnTo>
                  <a:lnTo>
                    <a:pt x="3947675" y="4400825"/>
                  </a:lnTo>
                  <a:lnTo>
                    <a:pt x="3940649" y="4400825"/>
                  </a:lnTo>
                  <a:lnTo>
                    <a:pt x="3933624" y="4400123"/>
                  </a:lnTo>
                  <a:lnTo>
                    <a:pt x="3913250" y="4395907"/>
                  </a:lnTo>
                  <a:lnTo>
                    <a:pt x="3879527" y="4375533"/>
                  </a:lnTo>
                  <a:lnTo>
                    <a:pt x="3855640" y="4344620"/>
                  </a:lnTo>
                  <a:lnTo>
                    <a:pt x="3845804" y="4306682"/>
                  </a:lnTo>
                  <a:lnTo>
                    <a:pt x="3847912" y="4285606"/>
                  </a:lnTo>
                  <a:lnTo>
                    <a:pt x="3862665" y="4161253"/>
                  </a:lnTo>
                  <a:lnTo>
                    <a:pt x="3880229" y="3908332"/>
                  </a:lnTo>
                  <a:lnTo>
                    <a:pt x="3882337" y="3781871"/>
                  </a:lnTo>
                  <a:lnTo>
                    <a:pt x="3882337" y="3338557"/>
                  </a:lnTo>
                  <a:lnTo>
                    <a:pt x="3880229" y="3264086"/>
                  </a:lnTo>
                  <a:lnTo>
                    <a:pt x="3864773" y="3117251"/>
                  </a:lnTo>
                  <a:lnTo>
                    <a:pt x="3833860" y="2972524"/>
                  </a:lnTo>
                  <a:lnTo>
                    <a:pt x="3788194" y="2832715"/>
                  </a:lnTo>
                  <a:lnTo>
                    <a:pt x="3728477" y="2699229"/>
                  </a:lnTo>
                  <a:lnTo>
                    <a:pt x="3654708" y="2571364"/>
                  </a:lnTo>
                  <a:lnTo>
                    <a:pt x="3567591" y="2451226"/>
                  </a:lnTo>
                  <a:lnTo>
                    <a:pt x="3468530" y="2340924"/>
                  </a:lnTo>
                  <a:lnTo>
                    <a:pt x="3413730" y="2290340"/>
                  </a:lnTo>
                  <a:lnTo>
                    <a:pt x="3399679" y="2274884"/>
                  </a:lnTo>
                  <a:lnTo>
                    <a:pt x="3382818" y="2239756"/>
                  </a:lnTo>
                  <a:lnTo>
                    <a:pt x="3380710" y="2201115"/>
                  </a:lnTo>
                  <a:lnTo>
                    <a:pt x="3393356" y="2163880"/>
                  </a:lnTo>
                  <a:lnTo>
                    <a:pt x="3406002" y="2147721"/>
                  </a:lnTo>
                  <a:lnTo>
                    <a:pt x="3420756" y="2132265"/>
                  </a:lnTo>
                  <a:lnTo>
                    <a:pt x="3456586" y="2116106"/>
                  </a:lnTo>
                  <a:close/>
                  <a:moveTo>
                    <a:pt x="1075679" y="1907446"/>
                  </a:moveTo>
                  <a:lnTo>
                    <a:pt x="1112185" y="1920794"/>
                  </a:lnTo>
                  <a:lnTo>
                    <a:pt x="1128331" y="1934143"/>
                  </a:lnTo>
                  <a:lnTo>
                    <a:pt x="1142372" y="1948897"/>
                  </a:lnTo>
                  <a:lnTo>
                    <a:pt x="1158519" y="1985430"/>
                  </a:lnTo>
                  <a:lnTo>
                    <a:pt x="1159221" y="2024071"/>
                  </a:lnTo>
                  <a:lnTo>
                    <a:pt x="1145180" y="2061306"/>
                  </a:lnTo>
                  <a:lnTo>
                    <a:pt x="1132544" y="2076763"/>
                  </a:lnTo>
                  <a:lnTo>
                    <a:pt x="1072871" y="2142100"/>
                  </a:lnTo>
                  <a:lnTo>
                    <a:pt x="965460" y="2279802"/>
                  </a:lnTo>
                  <a:lnTo>
                    <a:pt x="872792" y="2426637"/>
                  </a:lnTo>
                  <a:lnTo>
                    <a:pt x="793462" y="2580496"/>
                  </a:lnTo>
                  <a:lnTo>
                    <a:pt x="730279" y="2741383"/>
                  </a:lnTo>
                  <a:lnTo>
                    <a:pt x="681137" y="2907186"/>
                  </a:lnTo>
                  <a:lnTo>
                    <a:pt x="648843" y="3077205"/>
                  </a:lnTo>
                  <a:lnTo>
                    <a:pt x="632697" y="3251440"/>
                  </a:lnTo>
                  <a:lnTo>
                    <a:pt x="630591" y="3339259"/>
                  </a:lnTo>
                  <a:lnTo>
                    <a:pt x="630591" y="3740420"/>
                  </a:lnTo>
                  <a:lnTo>
                    <a:pt x="629888" y="3778358"/>
                  </a:lnTo>
                  <a:lnTo>
                    <a:pt x="615848" y="3855640"/>
                  </a:lnTo>
                  <a:lnTo>
                    <a:pt x="588469" y="3927300"/>
                  </a:lnTo>
                  <a:lnTo>
                    <a:pt x="547751" y="3994043"/>
                  </a:lnTo>
                  <a:lnTo>
                    <a:pt x="521776" y="4024253"/>
                  </a:lnTo>
                  <a:lnTo>
                    <a:pt x="397516" y="4163360"/>
                  </a:lnTo>
                  <a:lnTo>
                    <a:pt x="381369" y="4178114"/>
                  </a:lnTo>
                  <a:lnTo>
                    <a:pt x="342757" y="4194272"/>
                  </a:lnTo>
                  <a:lnTo>
                    <a:pt x="322398" y="4196380"/>
                  </a:lnTo>
                  <a:lnTo>
                    <a:pt x="304146" y="4195678"/>
                  </a:lnTo>
                  <a:lnTo>
                    <a:pt x="269746" y="4182329"/>
                  </a:lnTo>
                  <a:lnTo>
                    <a:pt x="255003" y="4170385"/>
                  </a:lnTo>
                  <a:lnTo>
                    <a:pt x="240963" y="4154929"/>
                  </a:lnTo>
                  <a:lnTo>
                    <a:pt x="223412" y="4119801"/>
                  </a:lnTo>
                  <a:lnTo>
                    <a:pt x="221306" y="4081161"/>
                  </a:lnTo>
                  <a:lnTo>
                    <a:pt x="234644" y="4043925"/>
                  </a:lnTo>
                  <a:lnTo>
                    <a:pt x="247983" y="4027766"/>
                  </a:lnTo>
                  <a:lnTo>
                    <a:pt x="372243" y="3888660"/>
                  </a:lnTo>
                  <a:lnTo>
                    <a:pt x="385581" y="3872501"/>
                  </a:lnTo>
                  <a:lnTo>
                    <a:pt x="406642" y="3838076"/>
                  </a:lnTo>
                  <a:lnTo>
                    <a:pt x="420683" y="3800840"/>
                  </a:lnTo>
                  <a:lnTo>
                    <a:pt x="428405" y="3760092"/>
                  </a:lnTo>
                  <a:lnTo>
                    <a:pt x="428405" y="3740420"/>
                  </a:lnTo>
                  <a:lnTo>
                    <a:pt x="428405" y="3339259"/>
                  </a:lnTo>
                  <a:lnTo>
                    <a:pt x="430511" y="3240901"/>
                  </a:lnTo>
                  <a:lnTo>
                    <a:pt x="448764" y="3049103"/>
                  </a:lnTo>
                  <a:lnTo>
                    <a:pt x="485270" y="2859412"/>
                  </a:lnTo>
                  <a:lnTo>
                    <a:pt x="538624" y="2675342"/>
                  </a:lnTo>
                  <a:lnTo>
                    <a:pt x="609530" y="2497595"/>
                  </a:lnTo>
                  <a:lnTo>
                    <a:pt x="696582" y="2326170"/>
                  </a:lnTo>
                  <a:lnTo>
                    <a:pt x="800482" y="2163880"/>
                  </a:lnTo>
                  <a:lnTo>
                    <a:pt x="919126" y="2010722"/>
                  </a:lnTo>
                  <a:lnTo>
                    <a:pt x="985819" y="1937656"/>
                  </a:lnTo>
                  <a:lnTo>
                    <a:pt x="1000562" y="1923605"/>
                  </a:lnTo>
                  <a:lnTo>
                    <a:pt x="1036365" y="1908851"/>
                  </a:lnTo>
                  <a:close/>
                  <a:moveTo>
                    <a:pt x="2681173" y="1740940"/>
                  </a:moveTo>
                  <a:lnTo>
                    <a:pt x="2702296" y="1743043"/>
                  </a:lnTo>
                  <a:lnTo>
                    <a:pt x="2762146" y="1752157"/>
                  </a:lnTo>
                  <a:lnTo>
                    <a:pt x="2879734" y="1778097"/>
                  </a:lnTo>
                  <a:lnTo>
                    <a:pt x="2995209" y="1812450"/>
                  </a:lnTo>
                  <a:lnTo>
                    <a:pt x="3108572" y="1855917"/>
                  </a:lnTo>
                  <a:lnTo>
                    <a:pt x="3163494" y="1881155"/>
                  </a:lnTo>
                  <a:lnTo>
                    <a:pt x="3181800" y="1891672"/>
                  </a:lnTo>
                  <a:lnTo>
                    <a:pt x="3208557" y="1921818"/>
                  </a:lnTo>
                  <a:lnTo>
                    <a:pt x="3220527" y="1958274"/>
                  </a:lnTo>
                  <a:lnTo>
                    <a:pt x="3219119" y="1997535"/>
                  </a:lnTo>
                  <a:lnTo>
                    <a:pt x="3211374" y="2016464"/>
                  </a:lnTo>
                  <a:lnTo>
                    <a:pt x="3204332" y="2029784"/>
                  </a:lnTo>
                  <a:lnTo>
                    <a:pt x="3184617" y="2050816"/>
                  </a:lnTo>
                  <a:lnTo>
                    <a:pt x="3161381" y="2064838"/>
                  </a:lnTo>
                  <a:lnTo>
                    <a:pt x="3133920" y="2073251"/>
                  </a:lnTo>
                  <a:lnTo>
                    <a:pt x="3119838" y="2073952"/>
                  </a:lnTo>
                  <a:lnTo>
                    <a:pt x="3108572" y="2073251"/>
                  </a:lnTo>
                  <a:lnTo>
                    <a:pt x="3086745" y="2069045"/>
                  </a:lnTo>
                  <a:lnTo>
                    <a:pt x="3076183" y="2064137"/>
                  </a:lnTo>
                  <a:lnTo>
                    <a:pt x="3029007" y="2041703"/>
                  </a:lnTo>
                  <a:lnTo>
                    <a:pt x="2929726" y="2004545"/>
                  </a:lnTo>
                  <a:lnTo>
                    <a:pt x="2829038" y="1972997"/>
                  </a:lnTo>
                  <a:lnTo>
                    <a:pt x="2725532" y="1951263"/>
                  </a:lnTo>
                  <a:lnTo>
                    <a:pt x="2672723" y="1942851"/>
                  </a:lnTo>
                  <a:lnTo>
                    <a:pt x="2653008" y="1938644"/>
                  </a:lnTo>
                  <a:lnTo>
                    <a:pt x="2619211" y="1917612"/>
                  </a:lnTo>
                  <a:lnTo>
                    <a:pt x="2595975" y="1887465"/>
                  </a:lnTo>
                  <a:lnTo>
                    <a:pt x="2586117" y="1848906"/>
                  </a:lnTo>
                  <a:lnTo>
                    <a:pt x="2587525" y="1828575"/>
                  </a:lnTo>
                  <a:lnTo>
                    <a:pt x="2591750" y="1808945"/>
                  </a:lnTo>
                  <a:lnTo>
                    <a:pt x="2612169" y="1774592"/>
                  </a:lnTo>
                  <a:lnTo>
                    <a:pt x="2643855" y="1750755"/>
                  </a:lnTo>
                  <a:close/>
                  <a:moveTo>
                    <a:pt x="2263554" y="1740940"/>
                  </a:moveTo>
                  <a:lnTo>
                    <a:pt x="2301527" y="1750776"/>
                  </a:lnTo>
                  <a:lnTo>
                    <a:pt x="2332469" y="1774663"/>
                  </a:lnTo>
                  <a:lnTo>
                    <a:pt x="2353566" y="1809088"/>
                  </a:lnTo>
                  <a:lnTo>
                    <a:pt x="2357785" y="1828760"/>
                  </a:lnTo>
                  <a:lnTo>
                    <a:pt x="2358488" y="1849134"/>
                  </a:lnTo>
                  <a:lnTo>
                    <a:pt x="2348643" y="1887775"/>
                  </a:lnTo>
                  <a:lnTo>
                    <a:pt x="2325437" y="1917985"/>
                  </a:lnTo>
                  <a:lnTo>
                    <a:pt x="2291682" y="1939061"/>
                  </a:lnTo>
                  <a:lnTo>
                    <a:pt x="2271289" y="1943277"/>
                  </a:lnTo>
                  <a:lnTo>
                    <a:pt x="2209406" y="1953112"/>
                  </a:lnTo>
                  <a:lnTo>
                    <a:pt x="2088452" y="1981917"/>
                  </a:lnTo>
                  <a:lnTo>
                    <a:pt x="1969609" y="2021261"/>
                  </a:lnTo>
                  <a:lnTo>
                    <a:pt x="1855687" y="2071143"/>
                  </a:lnTo>
                  <a:lnTo>
                    <a:pt x="1745985" y="2130860"/>
                  </a:lnTo>
                  <a:lnTo>
                    <a:pt x="1641909" y="2199008"/>
                  </a:lnTo>
                  <a:lnTo>
                    <a:pt x="1544865" y="2278397"/>
                  </a:lnTo>
                  <a:lnTo>
                    <a:pt x="1453447" y="2365514"/>
                  </a:lnTo>
                  <a:lnTo>
                    <a:pt x="1410550" y="2411883"/>
                  </a:lnTo>
                  <a:lnTo>
                    <a:pt x="1369061" y="2460360"/>
                  </a:lnTo>
                  <a:lnTo>
                    <a:pt x="1295223" y="2563636"/>
                  </a:lnTo>
                  <a:lnTo>
                    <a:pt x="1230527" y="2671830"/>
                  </a:lnTo>
                  <a:lnTo>
                    <a:pt x="1175676" y="2784941"/>
                  </a:lnTo>
                  <a:lnTo>
                    <a:pt x="1131373" y="2902269"/>
                  </a:lnTo>
                  <a:lnTo>
                    <a:pt x="1098322" y="3023812"/>
                  </a:lnTo>
                  <a:lnTo>
                    <a:pt x="1074412" y="3148164"/>
                  </a:lnTo>
                  <a:lnTo>
                    <a:pt x="1063864" y="3274625"/>
                  </a:lnTo>
                  <a:lnTo>
                    <a:pt x="1062457" y="3338558"/>
                  </a:lnTo>
                  <a:lnTo>
                    <a:pt x="1061754" y="3358932"/>
                  </a:lnTo>
                  <a:lnTo>
                    <a:pt x="1045580" y="3395465"/>
                  </a:lnTo>
                  <a:lnTo>
                    <a:pt x="1018155" y="3422865"/>
                  </a:lnTo>
                  <a:lnTo>
                    <a:pt x="981587" y="3439024"/>
                  </a:lnTo>
                  <a:lnTo>
                    <a:pt x="961194" y="3439726"/>
                  </a:lnTo>
                  <a:lnTo>
                    <a:pt x="940801" y="3439024"/>
                  </a:lnTo>
                  <a:lnTo>
                    <a:pt x="904937" y="3422865"/>
                  </a:lnTo>
                  <a:lnTo>
                    <a:pt x="877511" y="3395465"/>
                  </a:lnTo>
                  <a:lnTo>
                    <a:pt x="861337" y="3358932"/>
                  </a:lnTo>
                  <a:lnTo>
                    <a:pt x="859931" y="3338558"/>
                  </a:lnTo>
                  <a:lnTo>
                    <a:pt x="861337" y="3265492"/>
                  </a:lnTo>
                  <a:lnTo>
                    <a:pt x="873995" y="3121467"/>
                  </a:lnTo>
                  <a:lnTo>
                    <a:pt x="900717" y="2979550"/>
                  </a:lnTo>
                  <a:lnTo>
                    <a:pt x="939394" y="2841146"/>
                  </a:lnTo>
                  <a:lnTo>
                    <a:pt x="990026" y="2705552"/>
                  </a:lnTo>
                  <a:lnTo>
                    <a:pt x="1051206" y="2575579"/>
                  </a:lnTo>
                  <a:lnTo>
                    <a:pt x="1126450" y="2452632"/>
                  </a:lnTo>
                  <a:lnTo>
                    <a:pt x="1211540" y="2333899"/>
                  </a:lnTo>
                  <a:lnTo>
                    <a:pt x="1259359" y="2278397"/>
                  </a:lnTo>
                  <a:lnTo>
                    <a:pt x="1306474" y="2224300"/>
                  </a:lnTo>
                  <a:lnTo>
                    <a:pt x="1410550" y="2125239"/>
                  </a:lnTo>
                  <a:lnTo>
                    <a:pt x="1523065" y="2036717"/>
                  </a:lnTo>
                  <a:lnTo>
                    <a:pt x="1641909" y="1957328"/>
                  </a:lnTo>
                  <a:lnTo>
                    <a:pt x="1766379" y="1888477"/>
                  </a:lnTo>
                  <a:lnTo>
                    <a:pt x="1897177" y="1832272"/>
                  </a:lnTo>
                  <a:lnTo>
                    <a:pt x="2032898" y="1787309"/>
                  </a:lnTo>
                  <a:lnTo>
                    <a:pt x="2172135" y="1754288"/>
                  </a:lnTo>
                  <a:lnTo>
                    <a:pt x="2243160" y="1743048"/>
                  </a:lnTo>
                  <a:close/>
                  <a:moveTo>
                    <a:pt x="4205514" y="1633448"/>
                  </a:moveTo>
                  <a:lnTo>
                    <a:pt x="4244857" y="1635553"/>
                  </a:lnTo>
                  <a:lnTo>
                    <a:pt x="4280687" y="1651690"/>
                  </a:lnTo>
                  <a:lnTo>
                    <a:pt x="4295441" y="1665722"/>
                  </a:lnTo>
                  <a:lnTo>
                    <a:pt x="4339000" y="1714134"/>
                  </a:lnTo>
                  <a:lnTo>
                    <a:pt x="4421902" y="1814466"/>
                  </a:lnTo>
                  <a:lnTo>
                    <a:pt x="4499886" y="1918305"/>
                  </a:lnTo>
                  <a:lnTo>
                    <a:pt x="4571547" y="2026354"/>
                  </a:lnTo>
                  <a:lnTo>
                    <a:pt x="4637587" y="2136509"/>
                  </a:lnTo>
                  <a:lnTo>
                    <a:pt x="4697305" y="2250873"/>
                  </a:lnTo>
                  <a:lnTo>
                    <a:pt x="4750699" y="2368043"/>
                  </a:lnTo>
                  <a:lnTo>
                    <a:pt x="4798473" y="2488020"/>
                  </a:lnTo>
                  <a:lnTo>
                    <a:pt x="4819550" y="2549762"/>
                  </a:lnTo>
                  <a:lnTo>
                    <a:pt x="4824468" y="2570109"/>
                  </a:lnTo>
                  <a:lnTo>
                    <a:pt x="4821658" y="2609400"/>
                  </a:lnTo>
                  <a:lnTo>
                    <a:pt x="4804094" y="2643779"/>
                  </a:lnTo>
                  <a:lnTo>
                    <a:pt x="4775289" y="2670441"/>
                  </a:lnTo>
                  <a:lnTo>
                    <a:pt x="4755617" y="2678159"/>
                  </a:lnTo>
                  <a:lnTo>
                    <a:pt x="4739458" y="2682368"/>
                  </a:lnTo>
                  <a:lnTo>
                    <a:pt x="4723300" y="2683070"/>
                  </a:lnTo>
                  <a:lnTo>
                    <a:pt x="4708546" y="2682368"/>
                  </a:lnTo>
                  <a:lnTo>
                    <a:pt x="4678336" y="2673247"/>
                  </a:lnTo>
                  <a:lnTo>
                    <a:pt x="4653044" y="2655005"/>
                  </a:lnTo>
                  <a:lnTo>
                    <a:pt x="4633372" y="2629747"/>
                  </a:lnTo>
                  <a:lnTo>
                    <a:pt x="4627752" y="2614311"/>
                  </a:lnTo>
                  <a:lnTo>
                    <a:pt x="4608080" y="2558182"/>
                  </a:lnTo>
                  <a:lnTo>
                    <a:pt x="4564521" y="2448028"/>
                  </a:lnTo>
                  <a:lnTo>
                    <a:pt x="4515342" y="2339978"/>
                  </a:lnTo>
                  <a:lnTo>
                    <a:pt x="4460542" y="2234735"/>
                  </a:lnTo>
                  <a:lnTo>
                    <a:pt x="4400122" y="2133702"/>
                  </a:lnTo>
                  <a:lnTo>
                    <a:pt x="4334082" y="2034774"/>
                  </a:lnTo>
                  <a:lnTo>
                    <a:pt x="4263123" y="1939354"/>
                  </a:lnTo>
                  <a:lnTo>
                    <a:pt x="4186545" y="1847442"/>
                  </a:lnTo>
                  <a:lnTo>
                    <a:pt x="4147201" y="1803240"/>
                  </a:lnTo>
                  <a:lnTo>
                    <a:pt x="4133853" y="1787102"/>
                  </a:lnTo>
                  <a:lnTo>
                    <a:pt x="4120504" y="1749917"/>
                  </a:lnTo>
                  <a:lnTo>
                    <a:pt x="4121909" y="1709924"/>
                  </a:lnTo>
                  <a:lnTo>
                    <a:pt x="4138068" y="1674843"/>
                  </a:lnTo>
                  <a:lnTo>
                    <a:pt x="4152822" y="1659408"/>
                  </a:lnTo>
                  <a:lnTo>
                    <a:pt x="4168981" y="1646779"/>
                  </a:lnTo>
                  <a:close/>
                  <a:moveTo>
                    <a:pt x="1938456" y="1365774"/>
                  </a:moveTo>
                  <a:lnTo>
                    <a:pt x="1977062" y="1370699"/>
                  </a:lnTo>
                  <a:lnTo>
                    <a:pt x="2011457" y="1390399"/>
                  </a:lnTo>
                  <a:lnTo>
                    <a:pt x="2035322" y="1420654"/>
                  </a:lnTo>
                  <a:lnTo>
                    <a:pt x="2042341" y="1439651"/>
                  </a:lnTo>
                  <a:lnTo>
                    <a:pt x="2046553" y="1460055"/>
                  </a:lnTo>
                  <a:lnTo>
                    <a:pt x="2041640" y="1499456"/>
                  </a:lnTo>
                  <a:lnTo>
                    <a:pt x="2023389" y="1533931"/>
                  </a:lnTo>
                  <a:lnTo>
                    <a:pt x="1991803" y="1558557"/>
                  </a:lnTo>
                  <a:lnTo>
                    <a:pt x="1972851" y="1565593"/>
                  </a:lnTo>
                  <a:lnTo>
                    <a:pt x="1899850" y="1586701"/>
                  </a:lnTo>
                  <a:lnTo>
                    <a:pt x="1757359" y="1640174"/>
                  </a:lnTo>
                  <a:lnTo>
                    <a:pt x="1619079" y="1706311"/>
                  </a:lnTo>
                  <a:lnTo>
                    <a:pt x="1487818" y="1782299"/>
                  </a:lnTo>
                  <a:lnTo>
                    <a:pt x="1423943" y="1825922"/>
                  </a:lnTo>
                  <a:lnTo>
                    <a:pt x="1410606" y="1834365"/>
                  </a:lnTo>
                  <a:lnTo>
                    <a:pt x="1381827" y="1843512"/>
                  </a:lnTo>
                  <a:lnTo>
                    <a:pt x="1366385" y="1844215"/>
                  </a:lnTo>
                  <a:lnTo>
                    <a:pt x="1354452" y="1843512"/>
                  </a:lnTo>
                  <a:lnTo>
                    <a:pt x="1331288" y="1837883"/>
                  </a:lnTo>
                  <a:lnTo>
                    <a:pt x="1310231" y="1826625"/>
                  </a:lnTo>
                  <a:lnTo>
                    <a:pt x="1290577" y="1810442"/>
                  </a:lnTo>
                  <a:lnTo>
                    <a:pt x="1283557" y="1800592"/>
                  </a:lnTo>
                  <a:lnTo>
                    <a:pt x="1272326" y="1782299"/>
                  </a:lnTo>
                  <a:lnTo>
                    <a:pt x="1264605" y="1743602"/>
                  </a:lnTo>
                  <a:lnTo>
                    <a:pt x="1271625" y="1705608"/>
                  </a:lnTo>
                  <a:lnTo>
                    <a:pt x="1292682" y="1671835"/>
                  </a:lnTo>
                  <a:lnTo>
                    <a:pt x="1308827" y="1658467"/>
                  </a:lnTo>
                  <a:lnTo>
                    <a:pt x="1379721" y="1611326"/>
                  </a:lnTo>
                  <a:lnTo>
                    <a:pt x="1526424" y="1526192"/>
                  </a:lnTo>
                  <a:lnTo>
                    <a:pt x="1678743" y="1453723"/>
                  </a:lnTo>
                  <a:lnTo>
                    <a:pt x="1836676" y="1393917"/>
                  </a:lnTo>
                  <a:lnTo>
                    <a:pt x="1918100" y="1369995"/>
                  </a:lnTo>
                  <a:close/>
                  <a:moveTo>
                    <a:pt x="2472875" y="1294113"/>
                  </a:moveTo>
                  <a:lnTo>
                    <a:pt x="2525534" y="1294113"/>
                  </a:lnTo>
                  <a:lnTo>
                    <a:pt x="2630150" y="1300435"/>
                  </a:lnTo>
                  <a:lnTo>
                    <a:pt x="2732659" y="1310272"/>
                  </a:lnTo>
                  <a:lnTo>
                    <a:pt x="2833764" y="1325728"/>
                  </a:lnTo>
                  <a:lnTo>
                    <a:pt x="2933465" y="1346805"/>
                  </a:lnTo>
                  <a:lnTo>
                    <a:pt x="3031762" y="1372097"/>
                  </a:lnTo>
                  <a:lnTo>
                    <a:pt x="3127952" y="1401604"/>
                  </a:lnTo>
                  <a:lnTo>
                    <a:pt x="3220632" y="1436029"/>
                  </a:lnTo>
                  <a:lnTo>
                    <a:pt x="3312610" y="1475373"/>
                  </a:lnTo>
                  <a:lnTo>
                    <a:pt x="3401779" y="1517526"/>
                  </a:lnTo>
                  <a:lnTo>
                    <a:pt x="3488842" y="1565300"/>
                  </a:lnTo>
                  <a:lnTo>
                    <a:pt x="3572394" y="1616586"/>
                  </a:lnTo>
                  <a:lnTo>
                    <a:pt x="3694563" y="1699488"/>
                  </a:lnTo>
                  <a:lnTo>
                    <a:pt x="3845519" y="1825246"/>
                  </a:lnTo>
                  <a:lnTo>
                    <a:pt x="3983836" y="1963650"/>
                  </a:lnTo>
                  <a:lnTo>
                    <a:pt x="4109516" y="2115402"/>
                  </a:lnTo>
                  <a:lnTo>
                    <a:pt x="4193068" y="2236945"/>
                  </a:lnTo>
                  <a:lnTo>
                    <a:pt x="4243621" y="2321252"/>
                  </a:lnTo>
                  <a:lnTo>
                    <a:pt x="4291365" y="2408369"/>
                  </a:lnTo>
                  <a:lnTo>
                    <a:pt x="4334896" y="2496891"/>
                  </a:lnTo>
                  <a:lnTo>
                    <a:pt x="4373513" y="2588927"/>
                  </a:lnTo>
                  <a:lnTo>
                    <a:pt x="4407917" y="2683069"/>
                  </a:lnTo>
                  <a:lnTo>
                    <a:pt x="4438108" y="2779320"/>
                  </a:lnTo>
                  <a:lnTo>
                    <a:pt x="4463384" y="2876273"/>
                  </a:lnTo>
                  <a:lnTo>
                    <a:pt x="4483746" y="2976739"/>
                  </a:lnTo>
                  <a:lnTo>
                    <a:pt x="4498490" y="3077907"/>
                  </a:lnTo>
                  <a:lnTo>
                    <a:pt x="4509724" y="3181183"/>
                  </a:lnTo>
                  <a:lnTo>
                    <a:pt x="4514639" y="3285162"/>
                  </a:lnTo>
                  <a:lnTo>
                    <a:pt x="4514639" y="3337854"/>
                  </a:lnTo>
                  <a:lnTo>
                    <a:pt x="4514639" y="3781168"/>
                  </a:lnTo>
                  <a:lnTo>
                    <a:pt x="4513937" y="3802245"/>
                  </a:lnTo>
                  <a:lnTo>
                    <a:pt x="4498490" y="3838075"/>
                  </a:lnTo>
                  <a:lnTo>
                    <a:pt x="4471108" y="3866177"/>
                  </a:lnTo>
                  <a:lnTo>
                    <a:pt x="4434597" y="3881634"/>
                  </a:lnTo>
                  <a:lnTo>
                    <a:pt x="4413534" y="3882336"/>
                  </a:lnTo>
                  <a:lnTo>
                    <a:pt x="4393172" y="3881634"/>
                  </a:lnTo>
                  <a:lnTo>
                    <a:pt x="4357364" y="3866177"/>
                  </a:lnTo>
                  <a:lnTo>
                    <a:pt x="4329982" y="3838075"/>
                  </a:lnTo>
                  <a:lnTo>
                    <a:pt x="4314535" y="3802245"/>
                  </a:lnTo>
                  <a:lnTo>
                    <a:pt x="4312428" y="3781168"/>
                  </a:lnTo>
                  <a:lnTo>
                    <a:pt x="4312428" y="3337854"/>
                  </a:lnTo>
                  <a:lnTo>
                    <a:pt x="4312428" y="3290080"/>
                  </a:lnTo>
                  <a:lnTo>
                    <a:pt x="4307514" y="3196639"/>
                  </a:lnTo>
                  <a:lnTo>
                    <a:pt x="4292067" y="3057533"/>
                  </a:lnTo>
                  <a:lnTo>
                    <a:pt x="4256259" y="2877678"/>
                  </a:lnTo>
                  <a:lnTo>
                    <a:pt x="4201494" y="2705552"/>
                  </a:lnTo>
                  <a:lnTo>
                    <a:pt x="4131282" y="2539748"/>
                  </a:lnTo>
                  <a:lnTo>
                    <a:pt x="4047027" y="2383780"/>
                  </a:lnTo>
                  <a:lnTo>
                    <a:pt x="3947326" y="2236242"/>
                  </a:lnTo>
                  <a:lnTo>
                    <a:pt x="3834285" y="2099244"/>
                  </a:lnTo>
                  <a:lnTo>
                    <a:pt x="3710010" y="1974891"/>
                  </a:lnTo>
                  <a:lnTo>
                    <a:pt x="3573798" y="1861779"/>
                  </a:lnTo>
                  <a:lnTo>
                    <a:pt x="3427056" y="1762718"/>
                  </a:lnTo>
                  <a:lnTo>
                    <a:pt x="3270483" y="1677709"/>
                  </a:lnTo>
                  <a:lnTo>
                    <a:pt x="3105485" y="1607453"/>
                  </a:lnTo>
                  <a:lnTo>
                    <a:pt x="2932763" y="1554059"/>
                  </a:lnTo>
                  <a:lnTo>
                    <a:pt x="2753020" y="1516824"/>
                  </a:lnTo>
                  <a:lnTo>
                    <a:pt x="2614001" y="1501367"/>
                  </a:lnTo>
                  <a:lnTo>
                    <a:pt x="2519917" y="1496449"/>
                  </a:lnTo>
                  <a:lnTo>
                    <a:pt x="2472875" y="1496449"/>
                  </a:lnTo>
                  <a:lnTo>
                    <a:pt x="2420918" y="1496449"/>
                  </a:lnTo>
                  <a:lnTo>
                    <a:pt x="2370365" y="1499260"/>
                  </a:lnTo>
                  <a:lnTo>
                    <a:pt x="2349302" y="1499260"/>
                  </a:lnTo>
                  <a:lnTo>
                    <a:pt x="2312791" y="1485208"/>
                  </a:lnTo>
                  <a:lnTo>
                    <a:pt x="2284004" y="1459916"/>
                  </a:lnTo>
                  <a:lnTo>
                    <a:pt x="2266451" y="1424788"/>
                  </a:lnTo>
                  <a:lnTo>
                    <a:pt x="2263643" y="1403009"/>
                  </a:lnTo>
                  <a:lnTo>
                    <a:pt x="2264345" y="1383337"/>
                  </a:lnTo>
                  <a:lnTo>
                    <a:pt x="2277685" y="1345400"/>
                  </a:lnTo>
                  <a:lnTo>
                    <a:pt x="2302962" y="1317297"/>
                  </a:lnTo>
                  <a:lnTo>
                    <a:pt x="2338068" y="1300435"/>
                  </a:lnTo>
                  <a:lnTo>
                    <a:pt x="2359833" y="1296923"/>
                  </a:lnTo>
                  <a:lnTo>
                    <a:pt x="2416003" y="1294815"/>
                  </a:lnTo>
                  <a:close/>
                  <a:moveTo>
                    <a:pt x="3252656" y="990608"/>
                  </a:moveTo>
                  <a:lnTo>
                    <a:pt x="3272997" y="996228"/>
                  </a:lnTo>
                  <a:lnTo>
                    <a:pt x="3362776" y="1028546"/>
                  </a:lnTo>
                  <a:lnTo>
                    <a:pt x="3539529" y="1105124"/>
                  </a:lnTo>
                  <a:lnTo>
                    <a:pt x="3707865" y="1194349"/>
                  </a:lnTo>
                  <a:lnTo>
                    <a:pt x="3870590" y="1297625"/>
                  </a:lnTo>
                  <a:lnTo>
                    <a:pt x="3949147" y="1353830"/>
                  </a:lnTo>
                  <a:lnTo>
                    <a:pt x="3964578" y="1367178"/>
                  </a:lnTo>
                  <a:lnTo>
                    <a:pt x="3984918" y="1401604"/>
                  </a:lnTo>
                  <a:lnTo>
                    <a:pt x="3989828" y="1440244"/>
                  </a:lnTo>
                  <a:lnTo>
                    <a:pt x="3980710" y="1478885"/>
                  </a:lnTo>
                  <a:lnTo>
                    <a:pt x="3969487" y="1495746"/>
                  </a:lnTo>
                  <a:lnTo>
                    <a:pt x="3961772" y="1505582"/>
                  </a:lnTo>
                  <a:lnTo>
                    <a:pt x="3943536" y="1521038"/>
                  </a:lnTo>
                  <a:lnTo>
                    <a:pt x="3923195" y="1530874"/>
                  </a:lnTo>
                  <a:lnTo>
                    <a:pt x="3900049" y="1536494"/>
                  </a:lnTo>
                  <a:lnTo>
                    <a:pt x="3888826" y="1536494"/>
                  </a:lnTo>
                  <a:lnTo>
                    <a:pt x="3872694" y="1535089"/>
                  </a:lnTo>
                  <a:lnTo>
                    <a:pt x="3842534" y="1525956"/>
                  </a:lnTo>
                  <a:lnTo>
                    <a:pt x="3828506" y="1516120"/>
                  </a:lnTo>
                  <a:lnTo>
                    <a:pt x="3756262" y="1464131"/>
                  </a:lnTo>
                  <a:lnTo>
                    <a:pt x="3606863" y="1369286"/>
                  </a:lnTo>
                  <a:lnTo>
                    <a:pt x="3451854" y="1287087"/>
                  </a:lnTo>
                  <a:lnTo>
                    <a:pt x="3289830" y="1217533"/>
                  </a:lnTo>
                  <a:lnTo>
                    <a:pt x="3207065" y="1188026"/>
                  </a:lnTo>
                  <a:lnTo>
                    <a:pt x="3188127" y="1180298"/>
                  </a:lnTo>
                  <a:lnTo>
                    <a:pt x="3158669" y="1153601"/>
                  </a:lnTo>
                  <a:lnTo>
                    <a:pt x="3141134" y="1118473"/>
                  </a:lnTo>
                  <a:lnTo>
                    <a:pt x="3138328" y="1079130"/>
                  </a:lnTo>
                  <a:lnTo>
                    <a:pt x="3144641" y="1059458"/>
                  </a:lnTo>
                  <a:lnTo>
                    <a:pt x="3151655" y="1040489"/>
                  </a:lnTo>
                  <a:lnTo>
                    <a:pt x="3177606" y="1010982"/>
                  </a:lnTo>
                  <a:lnTo>
                    <a:pt x="3213378" y="994120"/>
                  </a:lnTo>
                  <a:close/>
                  <a:moveTo>
                    <a:pt x="2472303" y="862039"/>
                  </a:moveTo>
                  <a:lnTo>
                    <a:pt x="2561528" y="862742"/>
                  </a:lnTo>
                  <a:lnTo>
                    <a:pt x="2739276" y="876098"/>
                  </a:lnTo>
                  <a:lnTo>
                    <a:pt x="2827095" y="887346"/>
                  </a:lnTo>
                  <a:lnTo>
                    <a:pt x="2847470" y="892267"/>
                  </a:lnTo>
                  <a:lnTo>
                    <a:pt x="2881895" y="912652"/>
                  </a:lnTo>
                  <a:lnTo>
                    <a:pt x="2905079" y="944286"/>
                  </a:lnTo>
                  <a:lnTo>
                    <a:pt x="2914915" y="981542"/>
                  </a:lnTo>
                  <a:lnTo>
                    <a:pt x="2913510" y="1002631"/>
                  </a:lnTo>
                  <a:lnTo>
                    <a:pt x="2909294" y="1023017"/>
                  </a:lnTo>
                  <a:lnTo>
                    <a:pt x="2888920" y="1056056"/>
                  </a:lnTo>
                  <a:lnTo>
                    <a:pt x="2857305" y="1079956"/>
                  </a:lnTo>
                  <a:lnTo>
                    <a:pt x="2819367" y="1089798"/>
                  </a:lnTo>
                  <a:lnTo>
                    <a:pt x="2798993" y="1087689"/>
                  </a:lnTo>
                  <a:lnTo>
                    <a:pt x="2718199" y="1077848"/>
                  </a:lnTo>
                  <a:lnTo>
                    <a:pt x="2553800" y="1065194"/>
                  </a:lnTo>
                  <a:lnTo>
                    <a:pt x="2472303" y="1064491"/>
                  </a:lnTo>
                  <a:lnTo>
                    <a:pt x="2417504" y="1065194"/>
                  </a:lnTo>
                  <a:lnTo>
                    <a:pt x="2308607" y="1070818"/>
                  </a:lnTo>
                  <a:lnTo>
                    <a:pt x="2199008" y="1080659"/>
                  </a:lnTo>
                  <a:lnTo>
                    <a:pt x="2091516" y="1096828"/>
                  </a:lnTo>
                  <a:lnTo>
                    <a:pt x="1985430" y="1117213"/>
                  </a:lnTo>
                  <a:lnTo>
                    <a:pt x="1880749" y="1142520"/>
                  </a:lnTo>
                  <a:lnTo>
                    <a:pt x="1777473" y="1172747"/>
                  </a:lnTo>
                  <a:lnTo>
                    <a:pt x="1676304" y="1207895"/>
                  </a:lnTo>
                  <a:lnTo>
                    <a:pt x="1575839" y="1248666"/>
                  </a:lnTo>
                  <a:lnTo>
                    <a:pt x="1478183" y="1292953"/>
                  </a:lnTo>
                  <a:lnTo>
                    <a:pt x="1382635" y="1343566"/>
                  </a:lnTo>
                  <a:lnTo>
                    <a:pt x="1288492" y="1397693"/>
                  </a:lnTo>
                  <a:lnTo>
                    <a:pt x="1197862" y="1456039"/>
                  </a:lnTo>
                  <a:lnTo>
                    <a:pt x="1109340" y="1520008"/>
                  </a:lnTo>
                  <a:lnTo>
                    <a:pt x="1023627" y="1588194"/>
                  </a:lnTo>
                  <a:lnTo>
                    <a:pt x="940726" y="1659896"/>
                  </a:lnTo>
                  <a:lnTo>
                    <a:pt x="901382" y="1698559"/>
                  </a:lnTo>
                  <a:lnTo>
                    <a:pt x="862039" y="1736518"/>
                  </a:lnTo>
                  <a:lnTo>
                    <a:pt x="786163" y="1815953"/>
                  </a:lnTo>
                  <a:lnTo>
                    <a:pt x="715204" y="1898902"/>
                  </a:lnTo>
                  <a:lnTo>
                    <a:pt x="648461" y="1983960"/>
                  </a:lnTo>
                  <a:lnTo>
                    <a:pt x="585934" y="2071829"/>
                  </a:lnTo>
                  <a:lnTo>
                    <a:pt x="526919" y="2163214"/>
                  </a:lnTo>
                  <a:lnTo>
                    <a:pt x="473524" y="2256005"/>
                  </a:lnTo>
                  <a:lnTo>
                    <a:pt x="425048" y="2351607"/>
                  </a:lnTo>
                  <a:lnTo>
                    <a:pt x="380084" y="2449318"/>
                  </a:lnTo>
                  <a:lnTo>
                    <a:pt x="340741" y="2548435"/>
                  </a:lnTo>
                  <a:lnTo>
                    <a:pt x="305613" y="2651067"/>
                  </a:lnTo>
                  <a:lnTo>
                    <a:pt x="276105" y="2754401"/>
                  </a:lnTo>
                  <a:lnTo>
                    <a:pt x="250813" y="2858439"/>
                  </a:lnTo>
                  <a:lnTo>
                    <a:pt x="230439" y="2964586"/>
                  </a:lnTo>
                  <a:lnTo>
                    <a:pt x="215685" y="3072139"/>
                  </a:lnTo>
                  <a:lnTo>
                    <a:pt x="205147" y="3181097"/>
                  </a:lnTo>
                  <a:lnTo>
                    <a:pt x="202337" y="3235928"/>
                  </a:lnTo>
                  <a:lnTo>
                    <a:pt x="200229" y="3256314"/>
                  </a:lnTo>
                  <a:lnTo>
                    <a:pt x="184070" y="3290759"/>
                  </a:lnTo>
                  <a:lnTo>
                    <a:pt x="156670" y="3316768"/>
                  </a:lnTo>
                  <a:lnTo>
                    <a:pt x="121542" y="3331530"/>
                  </a:lnTo>
                  <a:lnTo>
                    <a:pt x="101168" y="3332233"/>
                  </a:lnTo>
                  <a:lnTo>
                    <a:pt x="99060" y="3332233"/>
                  </a:lnTo>
                  <a:lnTo>
                    <a:pt x="96953" y="3332233"/>
                  </a:lnTo>
                  <a:lnTo>
                    <a:pt x="75876" y="3330124"/>
                  </a:lnTo>
                  <a:lnTo>
                    <a:pt x="40748" y="3313253"/>
                  </a:lnTo>
                  <a:lnTo>
                    <a:pt x="14051" y="3284432"/>
                  </a:lnTo>
                  <a:lnTo>
                    <a:pt x="702" y="3247175"/>
                  </a:lnTo>
                  <a:lnTo>
                    <a:pt x="0" y="3226789"/>
                  </a:lnTo>
                  <a:lnTo>
                    <a:pt x="2810" y="3167038"/>
                  </a:lnTo>
                  <a:lnTo>
                    <a:pt x="14051" y="3048941"/>
                  </a:lnTo>
                  <a:lnTo>
                    <a:pt x="30210" y="2931547"/>
                  </a:lnTo>
                  <a:lnTo>
                    <a:pt x="52692" y="2816262"/>
                  </a:lnTo>
                  <a:lnTo>
                    <a:pt x="80091" y="2701680"/>
                  </a:lnTo>
                  <a:lnTo>
                    <a:pt x="113112" y="2589206"/>
                  </a:lnTo>
                  <a:lnTo>
                    <a:pt x="151050" y="2478842"/>
                  </a:lnTo>
                  <a:lnTo>
                    <a:pt x="193906" y="2370586"/>
                  </a:lnTo>
                  <a:lnTo>
                    <a:pt x="243085" y="2264440"/>
                  </a:lnTo>
                  <a:lnTo>
                    <a:pt x="296479" y="2159699"/>
                  </a:lnTo>
                  <a:lnTo>
                    <a:pt x="354089" y="2058473"/>
                  </a:lnTo>
                  <a:lnTo>
                    <a:pt x="418022" y="1959356"/>
                  </a:lnTo>
                  <a:lnTo>
                    <a:pt x="485468" y="1863051"/>
                  </a:lnTo>
                  <a:lnTo>
                    <a:pt x="558534" y="1770261"/>
                  </a:lnTo>
                  <a:lnTo>
                    <a:pt x="636518" y="1680282"/>
                  </a:lnTo>
                  <a:lnTo>
                    <a:pt x="718015" y="1593818"/>
                  </a:lnTo>
                  <a:lnTo>
                    <a:pt x="760871" y="1551641"/>
                  </a:lnTo>
                  <a:lnTo>
                    <a:pt x="804429" y="1510869"/>
                  </a:lnTo>
                  <a:lnTo>
                    <a:pt x="894357" y="1432138"/>
                  </a:lnTo>
                  <a:lnTo>
                    <a:pt x="988500" y="1358328"/>
                  </a:lnTo>
                  <a:lnTo>
                    <a:pt x="1084047" y="1289438"/>
                  </a:lnTo>
                  <a:lnTo>
                    <a:pt x="1183811" y="1224766"/>
                  </a:lnTo>
                  <a:lnTo>
                    <a:pt x="1285682" y="1165717"/>
                  </a:lnTo>
                  <a:lnTo>
                    <a:pt x="1389661" y="1112292"/>
                  </a:lnTo>
                  <a:lnTo>
                    <a:pt x="1495747" y="1062382"/>
                  </a:lnTo>
                  <a:lnTo>
                    <a:pt x="1603941" y="1018799"/>
                  </a:lnTo>
                  <a:lnTo>
                    <a:pt x="1715648" y="980136"/>
                  </a:lnTo>
                  <a:lnTo>
                    <a:pt x="1828057" y="947097"/>
                  </a:lnTo>
                  <a:lnTo>
                    <a:pt x="1941872" y="918979"/>
                  </a:lnTo>
                  <a:lnTo>
                    <a:pt x="2057794" y="896484"/>
                  </a:lnTo>
                  <a:lnTo>
                    <a:pt x="2175121" y="880316"/>
                  </a:lnTo>
                  <a:lnTo>
                    <a:pt x="2293151" y="868366"/>
                  </a:lnTo>
                  <a:lnTo>
                    <a:pt x="2412586" y="862742"/>
                  </a:lnTo>
                  <a:close/>
                  <a:moveTo>
                    <a:pt x="1381230" y="644948"/>
                  </a:moveTo>
                  <a:lnTo>
                    <a:pt x="1420573" y="644948"/>
                  </a:lnTo>
                  <a:lnTo>
                    <a:pt x="1457106" y="660414"/>
                  </a:lnTo>
                  <a:lnTo>
                    <a:pt x="1484506" y="687832"/>
                  </a:lnTo>
                  <a:lnTo>
                    <a:pt x="1493639" y="706814"/>
                  </a:lnTo>
                  <a:lnTo>
                    <a:pt x="1500665" y="725796"/>
                  </a:lnTo>
                  <a:lnTo>
                    <a:pt x="1500665" y="765868"/>
                  </a:lnTo>
                  <a:lnTo>
                    <a:pt x="1485209" y="801019"/>
                  </a:lnTo>
                  <a:lnTo>
                    <a:pt x="1457809" y="829140"/>
                  </a:lnTo>
                  <a:lnTo>
                    <a:pt x="1438840" y="838279"/>
                  </a:lnTo>
                  <a:lnTo>
                    <a:pt x="1358748" y="872727"/>
                  </a:lnTo>
                  <a:lnTo>
                    <a:pt x="1202780" y="950059"/>
                  </a:lnTo>
                  <a:lnTo>
                    <a:pt x="1052432" y="1037234"/>
                  </a:lnTo>
                  <a:lnTo>
                    <a:pt x="906300" y="1132844"/>
                  </a:lnTo>
                  <a:lnTo>
                    <a:pt x="769301" y="1238298"/>
                  </a:lnTo>
                  <a:lnTo>
                    <a:pt x="636518" y="1352890"/>
                  </a:lnTo>
                  <a:lnTo>
                    <a:pt x="512867" y="1475215"/>
                  </a:lnTo>
                  <a:lnTo>
                    <a:pt x="396945" y="1605977"/>
                  </a:lnTo>
                  <a:lnTo>
                    <a:pt x="341443" y="1674873"/>
                  </a:lnTo>
                  <a:lnTo>
                    <a:pt x="334417" y="1684012"/>
                  </a:lnTo>
                  <a:lnTo>
                    <a:pt x="316151" y="1698072"/>
                  </a:lnTo>
                  <a:lnTo>
                    <a:pt x="294371" y="1708618"/>
                  </a:lnTo>
                  <a:lnTo>
                    <a:pt x="273295" y="1713539"/>
                  </a:lnTo>
                  <a:lnTo>
                    <a:pt x="262054" y="1713539"/>
                  </a:lnTo>
                  <a:lnTo>
                    <a:pt x="245192" y="1712133"/>
                  </a:lnTo>
                  <a:lnTo>
                    <a:pt x="213577" y="1702290"/>
                  </a:lnTo>
                  <a:lnTo>
                    <a:pt x="199526" y="1691745"/>
                  </a:lnTo>
                  <a:lnTo>
                    <a:pt x="184070" y="1677685"/>
                  </a:lnTo>
                  <a:lnTo>
                    <a:pt x="165101" y="1643237"/>
                  </a:lnTo>
                  <a:lnTo>
                    <a:pt x="160183" y="1605274"/>
                  </a:lnTo>
                  <a:lnTo>
                    <a:pt x="170019" y="1567311"/>
                  </a:lnTo>
                  <a:lnTo>
                    <a:pt x="182665" y="1550438"/>
                  </a:lnTo>
                  <a:lnTo>
                    <a:pt x="240977" y="1476621"/>
                  </a:lnTo>
                  <a:lnTo>
                    <a:pt x="366735" y="1336017"/>
                  </a:lnTo>
                  <a:lnTo>
                    <a:pt x="500221" y="1203849"/>
                  </a:lnTo>
                  <a:lnTo>
                    <a:pt x="641435" y="1081524"/>
                  </a:lnTo>
                  <a:lnTo>
                    <a:pt x="790378" y="968338"/>
                  </a:lnTo>
                  <a:lnTo>
                    <a:pt x="944941" y="864993"/>
                  </a:lnTo>
                  <a:lnTo>
                    <a:pt x="1107934" y="771492"/>
                  </a:lnTo>
                  <a:lnTo>
                    <a:pt x="1275846" y="688535"/>
                  </a:lnTo>
                  <a:lnTo>
                    <a:pt x="1361559" y="651275"/>
                  </a:lnTo>
                  <a:close/>
                  <a:moveTo>
                    <a:pt x="2472639" y="432073"/>
                  </a:moveTo>
                  <a:lnTo>
                    <a:pt x="2548478" y="432073"/>
                  </a:lnTo>
                  <a:lnTo>
                    <a:pt x="2696645" y="440493"/>
                  </a:lnTo>
                  <a:lnTo>
                    <a:pt x="2845515" y="455929"/>
                  </a:lnTo>
                  <a:lnTo>
                    <a:pt x="2992278" y="477679"/>
                  </a:lnTo>
                  <a:lnTo>
                    <a:pt x="3136934" y="507849"/>
                  </a:lnTo>
                  <a:lnTo>
                    <a:pt x="3280185" y="545737"/>
                  </a:lnTo>
                  <a:lnTo>
                    <a:pt x="3422033" y="590642"/>
                  </a:lnTo>
                  <a:lnTo>
                    <a:pt x="3561071" y="643264"/>
                  </a:lnTo>
                  <a:lnTo>
                    <a:pt x="3629888" y="672733"/>
                  </a:lnTo>
                  <a:lnTo>
                    <a:pt x="3695896" y="702201"/>
                  </a:lnTo>
                  <a:lnTo>
                    <a:pt x="3825104" y="766050"/>
                  </a:lnTo>
                  <a:lnTo>
                    <a:pt x="3949396" y="835511"/>
                  </a:lnTo>
                  <a:lnTo>
                    <a:pt x="4070879" y="911287"/>
                  </a:lnTo>
                  <a:lnTo>
                    <a:pt x="4189553" y="993379"/>
                  </a:lnTo>
                  <a:lnTo>
                    <a:pt x="4302610" y="1081082"/>
                  </a:lnTo>
                  <a:lnTo>
                    <a:pt x="4411453" y="1174399"/>
                  </a:lnTo>
                  <a:lnTo>
                    <a:pt x="4516785" y="1273330"/>
                  </a:lnTo>
                  <a:lnTo>
                    <a:pt x="4567345" y="1325952"/>
                  </a:lnTo>
                  <a:lnTo>
                    <a:pt x="4580687" y="1340686"/>
                  </a:lnTo>
                  <a:lnTo>
                    <a:pt x="4594731" y="1377873"/>
                  </a:lnTo>
                  <a:lnTo>
                    <a:pt x="4593326" y="1416462"/>
                  </a:lnTo>
                  <a:lnTo>
                    <a:pt x="4578580" y="1452947"/>
                  </a:lnTo>
                  <a:lnTo>
                    <a:pt x="4564536" y="1468383"/>
                  </a:lnTo>
                  <a:lnTo>
                    <a:pt x="4549087" y="1481013"/>
                  </a:lnTo>
                  <a:lnTo>
                    <a:pt x="4512572" y="1495747"/>
                  </a:lnTo>
                  <a:lnTo>
                    <a:pt x="4494314" y="1496448"/>
                  </a:lnTo>
                  <a:lnTo>
                    <a:pt x="4474652" y="1495747"/>
                  </a:lnTo>
                  <a:lnTo>
                    <a:pt x="4436733" y="1478908"/>
                  </a:lnTo>
                  <a:lnTo>
                    <a:pt x="4421986" y="1464875"/>
                  </a:lnTo>
                  <a:lnTo>
                    <a:pt x="4373534" y="1415761"/>
                  </a:lnTo>
                  <a:lnTo>
                    <a:pt x="4272414" y="1320339"/>
                  </a:lnTo>
                  <a:lnTo>
                    <a:pt x="4167784" y="1231933"/>
                  </a:lnTo>
                  <a:lnTo>
                    <a:pt x="4059644" y="1149141"/>
                  </a:lnTo>
                  <a:lnTo>
                    <a:pt x="3947289" y="1071260"/>
                  </a:lnTo>
                  <a:lnTo>
                    <a:pt x="3832126" y="1000395"/>
                  </a:lnTo>
                  <a:lnTo>
                    <a:pt x="3714856" y="934442"/>
                  </a:lnTo>
                  <a:lnTo>
                    <a:pt x="3594075" y="876206"/>
                  </a:lnTo>
                  <a:lnTo>
                    <a:pt x="3469081" y="822180"/>
                  </a:lnTo>
                  <a:lnTo>
                    <a:pt x="3342682" y="775873"/>
                  </a:lnTo>
                  <a:lnTo>
                    <a:pt x="3214880" y="736581"/>
                  </a:lnTo>
                  <a:lnTo>
                    <a:pt x="3084268" y="702903"/>
                  </a:lnTo>
                  <a:lnTo>
                    <a:pt x="2950847" y="675539"/>
                  </a:lnTo>
                  <a:lnTo>
                    <a:pt x="2816022" y="655894"/>
                  </a:lnTo>
                  <a:lnTo>
                    <a:pt x="2679792" y="641861"/>
                  </a:lnTo>
                  <a:lnTo>
                    <a:pt x="2542158" y="634143"/>
                  </a:lnTo>
                  <a:lnTo>
                    <a:pt x="2472639" y="634143"/>
                  </a:lnTo>
                  <a:lnTo>
                    <a:pt x="2393991" y="634143"/>
                  </a:lnTo>
                  <a:lnTo>
                    <a:pt x="2236695" y="643264"/>
                  </a:lnTo>
                  <a:lnTo>
                    <a:pt x="2080101" y="661507"/>
                  </a:lnTo>
                  <a:lnTo>
                    <a:pt x="1926316" y="688870"/>
                  </a:lnTo>
                  <a:lnTo>
                    <a:pt x="1849774" y="706411"/>
                  </a:lnTo>
                  <a:lnTo>
                    <a:pt x="1829410" y="709919"/>
                  </a:lnTo>
                  <a:lnTo>
                    <a:pt x="1790086" y="702903"/>
                  </a:lnTo>
                  <a:lnTo>
                    <a:pt x="1757784" y="683257"/>
                  </a:lnTo>
                  <a:lnTo>
                    <a:pt x="1734611" y="651684"/>
                  </a:lnTo>
                  <a:lnTo>
                    <a:pt x="1728291" y="631336"/>
                  </a:lnTo>
                  <a:lnTo>
                    <a:pt x="1724078" y="610989"/>
                  </a:lnTo>
                  <a:lnTo>
                    <a:pt x="1731100" y="571698"/>
                  </a:lnTo>
                  <a:lnTo>
                    <a:pt x="1751464" y="539423"/>
                  </a:lnTo>
                  <a:lnTo>
                    <a:pt x="1783064" y="516269"/>
                  </a:lnTo>
                  <a:lnTo>
                    <a:pt x="1803428" y="509954"/>
                  </a:lnTo>
                  <a:lnTo>
                    <a:pt x="1884885" y="491010"/>
                  </a:lnTo>
                  <a:lnTo>
                    <a:pt x="2050608" y="461542"/>
                  </a:lnTo>
                  <a:lnTo>
                    <a:pt x="2218437" y="442598"/>
                  </a:lnTo>
                  <a:lnTo>
                    <a:pt x="2387671" y="433476"/>
                  </a:lnTo>
                  <a:close/>
                  <a:moveTo>
                    <a:pt x="3684758" y="227629"/>
                  </a:moveTo>
                  <a:lnTo>
                    <a:pt x="3704403" y="234655"/>
                  </a:lnTo>
                  <a:lnTo>
                    <a:pt x="3787894" y="268377"/>
                  </a:lnTo>
                  <a:lnTo>
                    <a:pt x="3951369" y="344254"/>
                  </a:lnTo>
                  <a:lnTo>
                    <a:pt x="4029949" y="385704"/>
                  </a:lnTo>
                  <a:lnTo>
                    <a:pt x="4048190" y="396243"/>
                  </a:lnTo>
                  <a:lnTo>
                    <a:pt x="4072747" y="427155"/>
                  </a:lnTo>
                  <a:lnTo>
                    <a:pt x="4084674" y="464391"/>
                  </a:lnTo>
                  <a:lnTo>
                    <a:pt x="4080464" y="503734"/>
                  </a:lnTo>
                  <a:lnTo>
                    <a:pt x="4072747" y="522001"/>
                  </a:lnTo>
                  <a:lnTo>
                    <a:pt x="4065029" y="533944"/>
                  </a:lnTo>
                  <a:lnTo>
                    <a:pt x="4046086" y="554318"/>
                  </a:lnTo>
                  <a:lnTo>
                    <a:pt x="4022933" y="568369"/>
                  </a:lnTo>
                  <a:lnTo>
                    <a:pt x="3996973" y="575395"/>
                  </a:lnTo>
                  <a:lnTo>
                    <a:pt x="3983642" y="575395"/>
                  </a:lnTo>
                  <a:lnTo>
                    <a:pt x="3971715" y="575395"/>
                  </a:lnTo>
                  <a:lnTo>
                    <a:pt x="3947159" y="569774"/>
                  </a:lnTo>
                  <a:lnTo>
                    <a:pt x="3935933" y="564154"/>
                  </a:lnTo>
                  <a:lnTo>
                    <a:pt x="3861563" y="524811"/>
                  </a:lnTo>
                  <a:lnTo>
                    <a:pt x="3707911" y="454555"/>
                  </a:lnTo>
                  <a:lnTo>
                    <a:pt x="3630032" y="421535"/>
                  </a:lnTo>
                  <a:lnTo>
                    <a:pt x="3611089" y="413807"/>
                  </a:lnTo>
                  <a:lnTo>
                    <a:pt x="3582323" y="385704"/>
                  </a:lnTo>
                  <a:lnTo>
                    <a:pt x="3567589" y="349874"/>
                  </a:lnTo>
                  <a:lnTo>
                    <a:pt x="3566186" y="310531"/>
                  </a:lnTo>
                  <a:lnTo>
                    <a:pt x="3573202" y="291562"/>
                  </a:lnTo>
                  <a:lnTo>
                    <a:pt x="3581621" y="271890"/>
                  </a:lnTo>
                  <a:lnTo>
                    <a:pt x="3609686" y="243788"/>
                  </a:lnTo>
                  <a:lnTo>
                    <a:pt x="3645468" y="228331"/>
                  </a:lnTo>
                  <a:close/>
                  <a:moveTo>
                    <a:pt x="2472558" y="0"/>
                  </a:moveTo>
                  <a:lnTo>
                    <a:pt x="2571589" y="1405"/>
                  </a:lnTo>
                  <a:lnTo>
                    <a:pt x="2768950" y="12646"/>
                  </a:lnTo>
                  <a:lnTo>
                    <a:pt x="2964203" y="35831"/>
                  </a:lnTo>
                  <a:lnTo>
                    <a:pt x="3158051" y="70256"/>
                  </a:lnTo>
                  <a:lnTo>
                    <a:pt x="3252868" y="92035"/>
                  </a:lnTo>
                  <a:lnTo>
                    <a:pt x="3273237" y="98358"/>
                  </a:lnTo>
                  <a:lnTo>
                    <a:pt x="3304842" y="122948"/>
                  </a:lnTo>
                  <a:lnTo>
                    <a:pt x="3325210" y="155266"/>
                  </a:lnTo>
                  <a:lnTo>
                    <a:pt x="3332234" y="194609"/>
                  </a:lnTo>
                  <a:lnTo>
                    <a:pt x="3328020" y="214983"/>
                  </a:lnTo>
                  <a:lnTo>
                    <a:pt x="3321699" y="233952"/>
                  </a:lnTo>
                  <a:lnTo>
                    <a:pt x="3298521" y="266270"/>
                  </a:lnTo>
                  <a:lnTo>
                    <a:pt x="3265511" y="286644"/>
                  </a:lnTo>
                  <a:lnTo>
                    <a:pt x="3226882" y="292967"/>
                  </a:lnTo>
                  <a:lnTo>
                    <a:pt x="3206514" y="289454"/>
                  </a:lnTo>
                  <a:lnTo>
                    <a:pt x="3116613" y="268378"/>
                  </a:lnTo>
                  <a:lnTo>
                    <a:pt x="2934704" y="236060"/>
                  </a:lnTo>
                  <a:lnTo>
                    <a:pt x="2750688" y="214983"/>
                  </a:lnTo>
                  <a:lnTo>
                    <a:pt x="2565268" y="203742"/>
                  </a:lnTo>
                  <a:lnTo>
                    <a:pt x="2472558" y="202337"/>
                  </a:lnTo>
                  <a:lnTo>
                    <a:pt x="2383360" y="203742"/>
                  </a:lnTo>
                  <a:lnTo>
                    <a:pt x="2207772" y="212875"/>
                  </a:lnTo>
                  <a:lnTo>
                    <a:pt x="2032887" y="233250"/>
                  </a:lnTo>
                  <a:lnTo>
                    <a:pt x="1860812" y="262055"/>
                  </a:lnTo>
                  <a:lnTo>
                    <a:pt x="1689438" y="300695"/>
                  </a:lnTo>
                  <a:lnTo>
                    <a:pt x="1521577" y="349172"/>
                  </a:lnTo>
                  <a:lnTo>
                    <a:pt x="1357227" y="406782"/>
                  </a:lnTo>
                  <a:lnTo>
                    <a:pt x="1194282" y="474930"/>
                  </a:lnTo>
                  <a:lnTo>
                    <a:pt x="1114214" y="512166"/>
                  </a:lnTo>
                  <a:lnTo>
                    <a:pt x="1104381" y="517084"/>
                  </a:lnTo>
                  <a:lnTo>
                    <a:pt x="1081906" y="522704"/>
                  </a:lnTo>
                  <a:lnTo>
                    <a:pt x="1070668" y="522704"/>
                  </a:lnTo>
                  <a:lnTo>
                    <a:pt x="1056621" y="522704"/>
                  </a:lnTo>
                  <a:lnTo>
                    <a:pt x="1029229" y="514273"/>
                  </a:lnTo>
                  <a:lnTo>
                    <a:pt x="1006052" y="500222"/>
                  </a:lnTo>
                  <a:lnTo>
                    <a:pt x="987088" y="479145"/>
                  </a:lnTo>
                  <a:lnTo>
                    <a:pt x="980065" y="465797"/>
                  </a:lnTo>
                  <a:lnTo>
                    <a:pt x="971637" y="446828"/>
                  </a:lnTo>
                  <a:lnTo>
                    <a:pt x="969530" y="406782"/>
                  </a:lnTo>
                  <a:lnTo>
                    <a:pt x="982874" y="370951"/>
                  </a:lnTo>
                  <a:lnTo>
                    <a:pt x="1008159" y="340039"/>
                  </a:lnTo>
                  <a:lnTo>
                    <a:pt x="1026420" y="330203"/>
                  </a:lnTo>
                  <a:lnTo>
                    <a:pt x="1111404" y="289454"/>
                  </a:lnTo>
                  <a:lnTo>
                    <a:pt x="1285588" y="217793"/>
                  </a:lnTo>
                  <a:lnTo>
                    <a:pt x="1461175" y="155968"/>
                  </a:lnTo>
                  <a:lnTo>
                    <a:pt x="1638869" y="104681"/>
                  </a:lnTo>
                  <a:lnTo>
                    <a:pt x="1820075" y="63230"/>
                  </a:lnTo>
                  <a:lnTo>
                    <a:pt x="2004091" y="32318"/>
                  </a:lnTo>
                  <a:lnTo>
                    <a:pt x="2190214" y="11241"/>
                  </a:lnTo>
                  <a:lnTo>
                    <a:pt x="2378443" y="1405"/>
                  </a:lnTo>
                  <a:close/>
                </a:path>
              </a:pathLst>
            </a:custGeom>
            <a:solidFill>
              <a:schemeClr val="lt1">
                <a:alpha val="2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0" name="Google Shape;100;ge65e1b33f9_0_70"/>
            <p:cNvSpPr/>
            <p:nvPr/>
          </p:nvSpPr>
          <p:spPr>
            <a:xfrm>
              <a:off x="1219200" y="1816100"/>
              <a:ext cx="1263600" cy="1263600"/>
            </a:xfrm>
            <a:prstGeom prst="ellipse">
              <a:avLst/>
            </a:prstGeom>
            <a:noFill/>
            <a:ln cap="flat" cmpd="sng" w="19050">
              <a:solidFill>
                <a:schemeClr val="lt1">
                  <a:alpha val="29800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1" name="Google Shape;101;ge65e1b33f9_0_70"/>
            <p:cNvSpPr/>
            <p:nvPr/>
          </p:nvSpPr>
          <p:spPr>
            <a:xfrm>
              <a:off x="1219200" y="1816100"/>
              <a:ext cx="1263600" cy="1263600"/>
            </a:xfrm>
            <a:prstGeom prst="arc">
              <a:avLst>
                <a:gd fmla="val 770435" name="adj1"/>
                <a:gd fmla="val 5005083" name="adj2"/>
              </a:avLst>
            </a:prstGeom>
            <a:noFill/>
            <a:ln cap="rnd" cmpd="sng" w="349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cxnSp>
        <p:nvCxnSpPr>
          <p:cNvPr id="102" name="Google Shape;102;ge65e1b33f9_0_70"/>
          <p:cNvCxnSpPr/>
          <p:nvPr/>
        </p:nvCxnSpPr>
        <p:spPr>
          <a:xfrm>
            <a:off x="609303" y="662039"/>
            <a:ext cx="648000" cy="0"/>
          </a:xfrm>
          <a:prstGeom prst="straightConnector1">
            <a:avLst/>
          </a:prstGeom>
          <a:noFill/>
          <a:ln cap="rnd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03" name="Google Shape;103;ge65e1b33f9_0_70"/>
          <p:cNvSpPr/>
          <p:nvPr/>
        </p:nvSpPr>
        <p:spPr>
          <a:xfrm>
            <a:off x="817412" y="669129"/>
            <a:ext cx="232969" cy="157677"/>
          </a:xfrm>
          <a:custGeom>
            <a:rect b="b" l="l" r="r" t="t"/>
            <a:pathLst>
              <a:path extrusionOk="0" h="157677" w="232969">
                <a:moveTo>
                  <a:pt x="199444" y="74800"/>
                </a:moveTo>
                <a:lnTo>
                  <a:pt x="200493" y="74945"/>
                </a:lnTo>
                <a:lnTo>
                  <a:pt x="201543" y="75307"/>
                </a:lnTo>
                <a:lnTo>
                  <a:pt x="203171" y="76575"/>
                </a:lnTo>
                <a:lnTo>
                  <a:pt x="204148" y="78277"/>
                </a:lnTo>
                <a:lnTo>
                  <a:pt x="204473" y="80269"/>
                </a:lnTo>
                <a:lnTo>
                  <a:pt x="204256" y="81319"/>
                </a:lnTo>
                <a:lnTo>
                  <a:pt x="202628" y="87149"/>
                </a:lnTo>
                <a:lnTo>
                  <a:pt x="198901" y="98629"/>
                </a:lnTo>
                <a:lnTo>
                  <a:pt x="196767" y="104278"/>
                </a:lnTo>
                <a:lnTo>
                  <a:pt x="196369" y="105003"/>
                </a:lnTo>
                <a:lnTo>
                  <a:pt x="195392" y="106234"/>
                </a:lnTo>
                <a:lnTo>
                  <a:pt x="194162" y="107067"/>
                </a:lnTo>
                <a:lnTo>
                  <a:pt x="192678" y="107538"/>
                </a:lnTo>
                <a:lnTo>
                  <a:pt x="191919" y="107538"/>
                </a:lnTo>
                <a:lnTo>
                  <a:pt x="190906" y="107501"/>
                </a:lnTo>
                <a:lnTo>
                  <a:pt x="189965" y="107176"/>
                </a:lnTo>
                <a:lnTo>
                  <a:pt x="188988" y="106777"/>
                </a:lnTo>
                <a:lnTo>
                  <a:pt x="187577" y="105292"/>
                </a:lnTo>
                <a:lnTo>
                  <a:pt x="186745" y="103482"/>
                </a:lnTo>
                <a:lnTo>
                  <a:pt x="186745" y="101454"/>
                </a:lnTo>
                <a:lnTo>
                  <a:pt x="187071" y="100404"/>
                </a:lnTo>
                <a:lnTo>
                  <a:pt x="189097" y="95080"/>
                </a:lnTo>
                <a:lnTo>
                  <a:pt x="192642" y="84180"/>
                </a:lnTo>
                <a:lnTo>
                  <a:pt x="194162" y="78711"/>
                </a:lnTo>
                <a:lnTo>
                  <a:pt x="194524" y="77661"/>
                </a:lnTo>
                <a:lnTo>
                  <a:pt x="195754" y="76104"/>
                </a:lnTo>
                <a:lnTo>
                  <a:pt x="197490" y="75054"/>
                </a:lnTo>
                <a:close/>
                <a:moveTo>
                  <a:pt x="49596" y="23138"/>
                </a:moveTo>
                <a:lnTo>
                  <a:pt x="50647" y="23211"/>
                </a:lnTo>
                <a:lnTo>
                  <a:pt x="52532" y="24008"/>
                </a:lnTo>
                <a:lnTo>
                  <a:pt x="53946" y="25385"/>
                </a:lnTo>
                <a:lnTo>
                  <a:pt x="54780" y="27268"/>
                </a:lnTo>
                <a:lnTo>
                  <a:pt x="54816" y="28391"/>
                </a:lnTo>
                <a:lnTo>
                  <a:pt x="54780" y="30420"/>
                </a:lnTo>
                <a:lnTo>
                  <a:pt x="54417" y="34442"/>
                </a:lnTo>
                <a:lnTo>
                  <a:pt x="53692" y="38427"/>
                </a:lnTo>
                <a:lnTo>
                  <a:pt x="52569" y="42303"/>
                </a:lnTo>
                <a:lnTo>
                  <a:pt x="51118" y="46071"/>
                </a:lnTo>
                <a:lnTo>
                  <a:pt x="49342" y="49658"/>
                </a:lnTo>
                <a:lnTo>
                  <a:pt x="47239" y="53099"/>
                </a:lnTo>
                <a:lnTo>
                  <a:pt x="44810" y="56324"/>
                </a:lnTo>
                <a:lnTo>
                  <a:pt x="43505" y="57918"/>
                </a:lnTo>
                <a:lnTo>
                  <a:pt x="30381" y="72409"/>
                </a:lnTo>
                <a:lnTo>
                  <a:pt x="29547" y="73206"/>
                </a:lnTo>
                <a:lnTo>
                  <a:pt x="27589" y="74075"/>
                </a:lnTo>
                <a:lnTo>
                  <a:pt x="26538" y="74148"/>
                </a:lnTo>
                <a:lnTo>
                  <a:pt x="25595" y="74075"/>
                </a:lnTo>
                <a:lnTo>
                  <a:pt x="23819" y="73387"/>
                </a:lnTo>
                <a:lnTo>
                  <a:pt x="23021" y="72844"/>
                </a:lnTo>
                <a:lnTo>
                  <a:pt x="22296" y="72047"/>
                </a:lnTo>
                <a:lnTo>
                  <a:pt x="21426" y="70235"/>
                </a:lnTo>
                <a:lnTo>
                  <a:pt x="21317" y="68170"/>
                </a:lnTo>
                <a:lnTo>
                  <a:pt x="22006" y="66322"/>
                </a:lnTo>
                <a:lnTo>
                  <a:pt x="22659" y="65417"/>
                </a:lnTo>
                <a:lnTo>
                  <a:pt x="35710" y="50925"/>
                </a:lnTo>
                <a:lnTo>
                  <a:pt x="36762" y="49766"/>
                </a:lnTo>
                <a:lnTo>
                  <a:pt x="38574" y="47266"/>
                </a:lnTo>
                <a:lnTo>
                  <a:pt x="40206" y="44586"/>
                </a:lnTo>
                <a:lnTo>
                  <a:pt x="41584" y="41905"/>
                </a:lnTo>
                <a:lnTo>
                  <a:pt x="42671" y="39006"/>
                </a:lnTo>
                <a:lnTo>
                  <a:pt x="43505" y="36036"/>
                </a:lnTo>
                <a:lnTo>
                  <a:pt x="44085" y="33029"/>
                </a:lnTo>
                <a:lnTo>
                  <a:pt x="44339" y="29949"/>
                </a:lnTo>
                <a:lnTo>
                  <a:pt x="44375" y="28391"/>
                </a:lnTo>
                <a:lnTo>
                  <a:pt x="44448" y="27268"/>
                </a:lnTo>
                <a:lnTo>
                  <a:pt x="45281" y="25385"/>
                </a:lnTo>
                <a:lnTo>
                  <a:pt x="46695" y="24008"/>
                </a:lnTo>
                <a:lnTo>
                  <a:pt x="48544" y="23211"/>
                </a:lnTo>
                <a:close/>
                <a:moveTo>
                  <a:pt x="222239" y="0"/>
                </a:moveTo>
                <a:lnTo>
                  <a:pt x="232735" y="0"/>
                </a:lnTo>
                <a:lnTo>
                  <a:pt x="232969" y="4939"/>
                </a:lnTo>
                <a:lnTo>
                  <a:pt x="232969" y="7658"/>
                </a:lnTo>
                <a:lnTo>
                  <a:pt x="232969" y="30534"/>
                </a:lnTo>
                <a:lnTo>
                  <a:pt x="232933" y="31622"/>
                </a:lnTo>
                <a:lnTo>
                  <a:pt x="232136" y="33471"/>
                </a:lnTo>
                <a:lnTo>
                  <a:pt x="230723" y="34921"/>
                </a:lnTo>
                <a:lnTo>
                  <a:pt x="228839" y="35719"/>
                </a:lnTo>
                <a:lnTo>
                  <a:pt x="227752" y="35755"/>
                </a:lnTo>
                <a:lnTo>
                  <a:pt x="226701" y="35719"/>
                </a:lnTo>
                <a:lnTo>
                  <a:pt x="224853" y="34921"/>
                </a:lnTo>
                <a:lnTo>
                  <a:pt x="223440" y="33471"/>
                </a:lnTo>
                <a:lnTo>
                  <a:pt x="222643" y="31622"/>
                </a:lnTo>
                <a:lnTo>
                  <a:pt x="222534" y="30534"/>
                </a:lnTo>
                <a:lnTo>
                  <a:pt x="222534" y="7658"/>
                </a:lnTo>
                <a:lnTo>
                  <a:pt x="222534" y="5193"/>
                </a:lnTo>
                <a:lnTo>
                  <a:pt x="222281" y="371"/>
                </a:lnTo>
                <a:close/>
                <a:moveTo>
                  <a:pt x="199826" y="0"/>
                </a:moveTo>
                <a:lnTo>
                  <a:pt x="210314" y="0"/>
                </a:lnTo>
                <a:lnTo>
                  <a:pt x="210673" y="3307"/>
                </a:lnTo>
                <a:lnTo>
                  <a:pt x="210781" y="7694"/>
                </a:lnTo>
                <a:lnTo>
                  <a:pt x="210781" y="30570"/>
                </a:lnTo>
                <a:lnTo>
                  <a:pt x="210673" y="37459"/>
                </a:lnTo>
                <a:lnTo>
                  <a:pt x="209730" y="51199"/>
                </a:lnTo>
                <a:lnTo>
                  <a:pt x="208896" y="58051"/>
                </a:lnTo>
                <a:lnTo>
                  <a:pt x="208679" y="58957"/>
                </a:lnTo>
                <a:lnTo>
                  <a:pt x="207809" y="60589"/>
                </a:lnTo>
                <a:lnTo>
                  <a:pt x="206395" y="61785"/>
                </a:lnTo>
                <a:lnTo>
                  <a:pt x="204655" y="62474"/>
                </a:lnTo>
                <a:lnTo>
                  <a:pt x="203712" y="62510"/>
                </a:lnTo>
                <a:lnTo>
                  <a:pt x="203349" y="62510"/>
                </a:lnTo>
                <a:lnTo>
                  <a:pt x="202987" y="62474"/>
                </a:lnTo>
                <a:lnTo>
                  <a:pt x="201935" y="62256"/>
                </a:lnTo>
                <a:lnTo>
                  <a:pt x="200195" y="61205"/>
                </a:lnTo>
                <a:lnTo>
                  <a:pt x="198963" y="59610"/>
                </a:lnTo>
                <a:lnTo>
                  <a:pt x="198455" y="57652"/>
                </a:lnTo>
                <a:lnTo>
                  <a:pt x="198564" y="56565"/>
                </a:lnTo>
                <a:lnTo>
                  <a:pt x="199325" y="50148"/>
                </a:lnTo>
                <a:lnTo>
                  <a:pt x="200231" y="37096"/>
                </a:lnTo>
                <a:lnTo>
                  <a:pt x="200340" y="30570"/>
                </a:lnTo>
                <a:lnTo>
                  <a:pt x="200340" y="7694"/>
                </a:lnTo>
                <a:lnTo>
                  <a:pt x="200231" y="3851"/>
                </a:lnTo>
                <a:close/>
                <a:moveTo>
                  <a:pt x="177461" y="0"/>
                </a:moveTo>
                <a:lnTo>
                  <a:pt x="187963" y="0"/>
                </a:lnTo>
                <a:lnTo>
                  <a:pt x="188449" y="4593"/>
                </a:lnTo>
                <a:lnTo>
                  <a:pt x="188485" y="7710"/>
                </a:lnTo>
                <a:lnTo>
                  <a:pt x="188485" y="30578"/>
                </a:lnTo>
                <a:lnTo>
                  <a:pt x="188449" y="34746"/>
                </a:lnTo>
                <a:lnTo>
                  <a:pt x="188086" y="43009"/>
                </a:lnTo>
                <a:lnTo>
                  <a:pt x="187289" y="51199"/>
                </a:lnTo>
                <a:lnTo>
                  <a:pt x="186202" y="59354"/>
                </a:lnTo>
                <a:lnTo>
                  <a:pt x="184679" y="67363"/>
                </a:lnTo>
                <a:lnTo>
                  <a:pt x="182795" y="75300"/>
                </a:lnTo>
                <a:lnTo>
                  <a:pt x="180547" y="83201"/>
                </a:lnTo>
                <a:lnTo>
                  <a:pt x="178010" y="90920"/>
                </a:lnTo>
                <a:lnTo>
                  <a:pt x="175074" y="98495"/>
                </a:lnTo>
                <a:lnTo>
                  <a:pt x="171776" y="105960"/>
                </a:lnTo>
                <a:lnTo>
                  <a:pt x="168151" y="113245"/>
                </a:lnTo>
                <a:lnTo>
                  <a:pt x="164164" y="120421"/>
                </a:lnTo>
                <a:lnTo>
                  <a:pt x="159887" y="127343"/>
                </a:lnTo>
                <a:lnTo>
                  <a:pt x="155248" y="134120"/>
                </a:lnTo>
                <a:lnTo>
                  <a:pt x="150282" y="140716"/>
                </a:lnTo>
                <a:lnTo>
                  <a:pt x="145027" y="147095"/>
                </a:lnTo>
                <a:lnTo>
                  <a:pt x="142236" y="150211"/>
                </a:lnTo>
                <a:lnTo>
                  <a:pt x="137017" y="155937"/>
                </a:lnTo>
                <a:lnTo>
                  <a:pt x="136183" y="156735"/>
                </a:lnTo>
                <a:lnTo>
                  <a:pt x="134226" y="157568"/>
                </a:lnTo>
                <a:lnTo>
                  <a:pt x="133175" y="157677"/>
                </a:lnTo>
                <a:lnTo>
                  <a:pt x="132232" y="157641"/>
                </a:lnTo>
                <a:lnTo>
                  <a:pt x="130456" y="156952"/>
                </a:lnTo>
                <a:lnTo>
                  <a:pt x="129659" y="156336"/>
                </a:lnTo>
                <a:lnTo>
                  <a:pt x="128934" y="155539"/>
                </a:lnTo>
                <a:lnTo>
                  <a:pt x="128064" y="153654"/>
                </a:lnTo>
                <a:lnTo>
                  <a:pt x="127955" y="151661"/>
                </a:lnTo>
                <a:lnTo>
                  <a:pt x="128644" y="149740"/>
                </a:lnTo>
                <a:lnTo>
                  <a:pt x="129296" y="148907"/>
                </a:lnTo>
                <a:lnTo>
                  <a:pt x="134516" y="143180"/>
                </a:lnTo>
                <a:lnTo>
                  <a:pt x="137125" y="140245"/>
                </a:lnTo>
                <a:lnTo>
                  <a:pt x="142091" y="134301"/>
                </a:lnTo>
                <a:lnTo>
                  <a:pt x="146730" y="128068"/>
                </a:lnTo>
                <a:lnTo>
                  <a:pt x="151116" y="121725"/>
                </a:lnTo>
                <a:lnTo>
                  <a:pt x="155139" y="115129"/>
                </a:lnTo>
                <a:lnTo>
                  <a:pt x="158909" y="108389"/>
                </a:lnTo>
                <a:lnTo>
                  <a:pt x="162280" y="101503"/>
                </a:lnTo>
                <a:lnTo>
                  <a:pt x="165433" y="94508"/>
                </a:lnTo>
                <a:lnTo>
                  <a:pt x="168188" y="87368"/>
                </a:lnTo>
                <a:lnTo>
                  <a:pt x="170580" y="80120"/>
                </a:lnTo>
                <a:lnTo>
                  <a:pt x="172682" y="72691"/>
                </a:lnTo>
                <a:lnTo>
                  <a:pt x="174458" y="65225"/>
                </a:lnTo>
                <a:lnTo>
                  <a:pt x="175872" y="57650"/>
                </a:lnTo>
                <a:lnTo>
                  <a:pt x="176959" y="50003"/>
                </a:lnTo>
                <a:lnTo>
                  <a:pt x="177648" y="42284"/>
                </a:lnTo>
                <a:lnTo>
                  <a:pt x="178010" y="34492"/>
                </a:lnTo>
                <a:lnTo>
                  <a:pt x="178046" y="30578"/>
                </a:lnTo>
                <a:lnTo>
                  <a:pt x="178046" y="7710"/>
                </a:lnTo>
                <a:lnTo>
                  <a:pt x="178010" y="5100"/>
                </a:lnTo>
                <a:lnTo>
                  <a:pt x="177467" y="26"/>
                </a:lnTo>
                <a:close/>
                <a:moveTo>
                  <a:pt x="154678" y="0"/>
                </a:moveTo>
                <a:lnTo>
                  <a:pt x="165404" y="0"/>
                </a:lnTo>
                <a:lnTo>
                  <a:pt x="165790" y="1808"/>
                </a:lnTo>
                <a:lnTo>
                  <a:pt x="166189" y="5722"/>
                </a:lnTo>
                <a:lnTo>
                  <a:pt x="166189" y="7716"/>
                </a:lnTo>
                <a:lnTo>
                  <a:pt x="166189" y="30583"/>
                </a:lnTo>
                <a:lnTo>
                  <a:pt x="166189" y="34243"/>
                </a:lnTo>
                <a:lnTo>
                  <a:pt x="165827" y="41455"/>
                </a:lnTo>
                <a:lnTo>
                  <a:pt x="165210" y="48631"/>
                </a:lnTo>
                <a:lnTo>
                  <a:pt x="164232" y="55734"/>
                </a:lnTo>
                <a:lnTo>
                  <a:pt x="162855" y="62801"/>
                </a:lnTo>
                <a:lnTo>
                  <a:pt x="161224" y="69722"/>
                </a:lnTo>
                <a:lnTo>
                  <a:pt x="159303" y="76608"/>
                </a:lnTo>
                <a:lnTo>
                  <a:pt x="157020" y="83349"/>
                </a:lnTo>
                <a:lnTo>
                  <a:pt x="154446" y="89981"/>
                </a:lnTo>
                <a:lnTo>
                  <a:pt x="151583" y="96504"/>
                </a:lnTo>
                <a:lnTo>
                  <a:pt x="148394" y="102918"/>
                </a:lnTo>
                <a:lnTo>
                  <a:pt x="144951" y="109152"/>
                </a:lnTo>
                <a:lnTo>
                  <a:pt x="141218" y="115240"/>
                </a:lnTo>
                <a:lnTo>
                  <a:pt x="137122" y="121183"/>
                </a:lnTo>
                <a:lnTo>
                  <a:pt x="132809" y="126946"/>
                </a:lnTo>
                <a:lnTo>
                  <a:pt x="128207" y="132526"/>
                </a:lnTo>
                <a:lnTo>
                  <a:pt x="125742" y="135244"/>
                </a:lnTo>
                <a:lnTo>
                  <a:pt x="106932" y="156010"/>
                </a:lnTo>
                <a:lnTo>
                  <a:pt x="106099" y="156771"/>
                </a:lnTo>
                <a:lnTo>
                  <a:pt x="104105" y="157641"/>
                </a:lnTo>
                <a:lnTo>
                  <a:pt x="103054" y="157677"/>
                </a:lnTo>
                <a:lnTo>
                  <a:pt x="102112" y="157641"/>
                </a:lnTo>
                <a:lnTo>
                  <a:pt x="100300" y="156952"/>
                </a:lnTo>
                <a:lnTo>
                  <a:pt x="99502" y="156336"/>
                </a:lnTo>
                <a:lnTo>
                  <a:pt x="98777" y="155575"/>
                </a:lnTo>
                <a:lnTo>
                  <a:pt x="97944" y="153691"/>
                </a:lnTo>
                <a:lnTo>
                  <a:pt x="97835" y="151734"/>
                </a:lnTo>
                <a:lnTo>
                  <a:pt x="98524" y="149777"/>
                </a:lnTo>
                <a:lnTo>
                  <a:pt x="99212" y="148943"/>
                </a:lnTo>
                <a:lnTo>
                  <a:pt x="118022" y="128178"/>
                </a:lnTo>
                <a:lnTo>
                  <a:pt x="120342" y="125677"/>
                </a:lnTo>
                <a:lnTo>
                  <a:pt x="124619" y="120459"/>
                </a:lnTo>
                <a:lnTo>
                  <a:pt x="128678" y="115095"/>
                </a:lnTo>
                <a:lnTo>
                  <a:pt x="132447" y="109550"/>
                </a:lnTo>
                <a:lnTo>
                  <a:pt x="135926" y="103861"/>
                </a:lnTo>
                <a:lnTo>
                  <a:pt x="139152" y="98062"/>
                </a:lnTo>
                <a:lnTo>
                  <a:pt x="142160" y="92119"/>
                </a:lnTo>
                <a:lnTo>
                  <a:pt x="144806" y="86030"/>
                </a:lnTo>
                <a:lnTo>
                  <a:pt x="147198" y="79797"/>
                </a:lnTo>
                <a:lnTo>
                  <a:pt x="149336" y="73491"/>
                </a:lnTo>
                <a:lnTo>
                  <a:pt x="151112" y="67113"/>
                </a:lnTo>
                <a:lnTo>
                  <a:pt x="152670" y="60590"/>
                </a:lnTo>
                <a:lnTo>
                  <a:pt x="153866" y="54067"/>
                </a:lnTo>
                <a:lnTo>
                  <a:pt x="154809" y="47435"/>
                </a:lnTo>
                <a:lnTo>
                  <a:pt x="155461" y="40694"/>
                </a:lnTo>
                <a:lnTo>
                  <a:pt x="155751" y="33990"/>
                </a:lnTo>
                <a:lnTo>
                  <a:pt x="155751" y="30583"/>
                </a:lnTo>
                <a:lnTo>
                  <a:pt x="155751" y="7716"/>
                </a:lnTo>
                <a:lnTo>
                  <a:pt x="155751" y="6266"/>
                </a:lnTo>
                <a:lnTo>
                  <a:pt x="155461" y="3439"/>
                </a:lnTo>
                <a:lnTo>
                  <a:pt x="154881" y="685"/>
                </a:lnTo>
                <a:close/>
                <a:moveTo>
                  <a:pt x="113160" y="0"/>
                </a:moveTo>
                <a:lnTo>
                  <a:pt x="142020" y="0"/>
                </a:lnTo>
                <a:lnTo>
                  <a:pt x="143276" y="2870"/>
                </a:lnTo>
                <a:lnTo>
                  <a:pt x="143929" y="6059"/>
                </a:lnTo>
                <a:lnTo>
                  <a:pt x="144001" y="7727"/>
                </a:lnTo>
                <a:lnTo>
                  <a:pt x="144001" y="30598"/>
                </a:lnTo>
                <a:lnTo>
                  <a:pt x="143929" y="33715"/>
                </a:lnTo>
                <a:lnTo>
                  <a:pt x="143675" y="39876"/>
                </a:lnTo>
                <a:lnTo>
                  <a:pt x="143095" y="46038"/>
                </a:lnTo>
                <a:lnTo>
                  <a:pt x="142224" y="52164"/>
                </a:lnTo>
                <a:lnTo>
                  <a:pt x="141136" y="58217"/>
                </a:lnTo>
                <a:lnTo>
                  <a:pt x="139722" y="64161"/>
                </a:lnTo>
                <a:lnTo>
                  <a:pt x="138053" y="69997"/>
                </a:lnTo>
                <a:lnTo>
                  <a:pt x="136095" y="75796"/>
                </a:lnTo>
                <a:lnTo>
                  <a:pt x="133918" y="81486"/>
                </a:lnTo>
                <a:lnTo>
                  <a:pt x="131416" y="87068"/>
                </a:lnTo>
                <a:lnTo>
                  <a:pt x="128695" y="92578"/>
                </a:lnTo>
                <a:lnTo>
                  <a:pt x="125721" y="97942"/>
                </a:lnTo>
                <a:lnTo>
                  <a:pt x="122530" y="103161"/>
                </a:lnTo>
                <a:lnTo>
                  <a:pt x="119048" y="108236"/>
                </a:lnTo>
                <a:lnTo>
                  <a:pt x="115312" y="113165"/>
                </a:lnTo>
                <a:lnTo>
                  <a:pt x="111358" y="117913"/>
                </a:lnTo>
                <a:lnTo>
                  <a:pt x="109327" y="120269"/>
                </a:lnTo>
                <a:lnTo>
                  <a:pt x="86912" y="144880"/>
                </a:lnTo>
                <a:lnTo>
                  <a:pt x="86078" y="145641"/>
                </a:lnTo>
                <a:lnTo>
                  <a:pt x="84083" y="146547"/>
                </a:lnTo>
                <a:lnTo>
                  <a:pt x="83068" y="146583"/>
                </a:lnTo>
                <a:lnTo>
                  <a:pt x="82125" y="146547"/>
                </a:lnTo>
                <a:lnTo>
                  <a:pt x="80348" y="145858"/>
                </a:lnTo>
                <a:lnTo>
                  <a:pt x="79550" y="145242"/>
                </a:lnTo>
                <a:lnTo>
                  <a:pt x="78824" y="144445"/>
                </a:lnTo>
                <a:lnTo>
                  <a:pt x="77954" y="142633"/>
                </a:lnTo>
                <a:lnTo>
                  <a:pt x="77845" y="140639"/>
                </a:lnTo>
                <a:lnTo>
                  <a:pt x="78498" y="138718"/>
                </a:lnTo>
                <a:lnTo>
                  <a:pt x="79187" y="137884"/>
                </a:lnTo>
                <a:lnTo>
                  <a:pt x="101602" y="113237"/>
                </a:lnTo>
                <a:lnTo>
                  <a:pt x="103488" y="111099"/>
                </a:lnTo>
                <a:lnTo>
                  <a:pt x="107115" y="106713"/>
                </a:lnTo>
                <a:lnTo>
                  <a:pt x="110560" y="102183"/>
                </a:lnTo>
                <a:lnTo>
                  <a:pt x="113752" y="97471"/>
                </a:lnTo>
                <a:lnTo>
                  <a:pt x="116726" y="92650"/>
                </a:lnTo>
                <a:lnTo>
                  <a:pt x="119447" y="87721"/>
                </a:lnTo>
                <a:lnTo>
                  <a:pt x="121949" y="82682"/>
                </a:lnTo>
                <a:lnTo>
                  <a:pt x="124271" y="77536"/>
                </a:lnTo>
                <a:lnTo>
                  <a:pt x="126302" y="72244"/>
                </a:lnTo>
                <a:lnTo>
                  <a:pt x="128079" y="66916"/>
                </a:lnTo>
                <a:lnTo>
                  <a:pt x="129602" y="61515"/>
                </a:lnTo>
                <a:lnTo>
                  <a:pt x="130908" y="56006"/>
                </a:lnTo>
                <a:lnTo>
                  <a:pt x="131923" y="50496"/>
                </a:lnTo>
                <a:lnTo>
                  <a:pt x="132721" y="44842"/>
                </a:lnTo>
                <a:lnTo>
                  <a:pt x="133229" y="39224"/>
                </a:lnTo>
                <a:lnTo>
                  <a:pt x="133519" y="33461"/>
                </a:lnTo>
                <a:lnTo>
                  <a:pt x="133556" y="30598"/>
                </a:lnTo>
                <a:lnTo>
                  <a:pt x="133556" y="7727"/>
                </a:lnTo>
                <a:lnTo>
                  <a:pt x="133447" y="6531"/>
                </a:lnTo>
                <a:lnTo>
                  <a:pt x="132576" y="4392"/>
                </a:lnTo>
                <a:lnTo>
                  <a:pt x="130944" y="2761"/>
                </a:lnTo>
                <a:lnTo>
                  <a:pt x="128804" y="1891"/>
                </a:lnTo>
                <a:lnTo>
                  <a:pt x="127607" y="1819"/>
                </a:lnTo>
                <a:lnTo>
                  <a:pt x="126410" y="1891"/>
                </a:lnTo>
                <a:lnTo>
                  <a:pt x="124307" y="2761"/>
                </a:lnTo>
                <a:lnTo>
                  <a:pt x="122675" y="4392"/>
                </a:lnTo>
                <a:lnTo>
                  <a:pt x="121804" y="6531"/>
                </a:lnTo>
                <a:lnTo>
                  <a:pt x="121695" y="7727"/>
                </a:lnTo>
                <a:lnTo>
                  <a:pt x="121695" y="28423"/>
                </a:lnTo>
                <a:lnTo>
                  <a:pt x="121587" y="33534"/>
                </a:lnTo>
                <a:lnTo>
                  <a:pt x="120643" y="43682"/>
                </a:lnTo>
                <a:lnTo>
                  <a:pt x="118830" y="53686"/>
                </a:lnTo>
                <a:lnTo>
                  <a:pt x="116074" y="63436"/>
                </a:lnTo>
                <a:lnTo>
                  <a:pt x="112447" y="72824"/>
                </a:lnTo>
                <a:lnTo>
                  <a:pt x="107949" y="81921"/>
                </a:lnTo>
                <a:lnTo>
                  <a:pt x="102690" y="90584"/>
                </a:lnTo>
                <a:lnTo>
                  <a:pt x="96597" y="98775"/>
                </a:lnTo>
                <a:lnTo>
                  <a:pt x="93187" y="102654"/>
                </a:lnTo>
                <a:lnTo>
                  <a:pt x="70192" y="128171"/>
                </a:lnTo>
                <a:lnTo>
                  <a:pt x="69467" y="128896"/>
                </a:lnTo>
                <a:lnTo>
                  <a:pt x="67617" y="129765"/>
                </a:lnTo>
                <a:lnTo>
                  <a:pt x="65622" y="129874"/>
                </a:lnTo>
                <a:lnTo>
                  <a:pt x="63700" y="129222"/>
                </a:lnTo>
                <a:lnTo>
                  <a:pt x="62829" y="128533"/>
                </a:lnTo>
                <a:lnTo>
                  <a:pt x="62104" y="127808"/>
                </a:lnTo>
                <a:lnTo>
                  <a:pt x="61233" y="125923"/>
                </a:lnTo>
                <a:lnTo>
                  <a:pt x="61124" y="123930"/>
                </a:lnTo>
                <a:lnTo>
                  <a:pt x="61814" y="122009"/>
                </a:lnTo>
                <a:lnTo>
                  <a:pt x="62466" y="121175"/>
                </a:lnTo>
                <a:lnTo>
                  <a:pt x="85389" y="95658"/>
                </a:lnTo>
                <a:lnTo>
                  <a:pt x="88472" y="92143"/>
                </a:lnTo>
                <a:lnTo>
                  <a:pt x="94021" y="84748"/>
                </a:lnTo>
                <a:lnTo>
                  <a:pt x="98809" y="76883"/>
                </a:lnTo>
                <a:lnTo>
                  <a:pt x="102907" y="68655"/>
                </a:lnTo>
                <a:lnTo>
                  <a:pt x="106136" y="60138"/>
                </a:lnTo>
                <a:lnTo>
                  <a:pt x="108638" y="51330"/>
                </a:lnTo>
                <a:lnTo>
                  <a:pt x="110307" y="42232"/>
                </a:lnTo>
                <a:lnTo>
                  <a:pt x="111213" y="33062"/>
                </a:lnTo>
                <a:lnTo>
                  <a:pt x="111250" y="28423"/>
                </a:lnTo>
                <a:lnTo>
                  <a:pt x="111250" y="7727"/>
                </a:lnTo>
                <a:lnTo>
                  <a:pt x="111322" y="6059"/>
                </a:lnTo>
                <a:lnTo>
                  <a:pt x="111975" y="2870"/>
                </a:lnTo>
                <a:close/>
                <a:moveTo>
                  <a:pt x="89759" y="0"/>
                </a:moveTo>
                <a:lnTo>
                  <a:pt x="100513" y="0"/>
                </a:lnTo>
                <a:lnTo>
                  <a:pt x="100300" y="685"/>
                </a:lnTo>
                <a:lnTo>
                  <a:pt x="99720" y="3439"/>
                </a:lnTo>
                <a:lnTo>
                  <a:pt x="99466" y="6266"/>
                </a:lnTo>
                <a:lnTo>
                  <a:pt x="99394" y="7716"/>
                </a:lnTo>
                <a:lnTo>
                  <a:pt x="99394" y="28409"/>
                </a:lnTo>
                <a:lnTo>
                  <a:pt x="99357" y="32468"/>
                </a:lnTo>
                <a:lnTo>
                  <a:pt x="98633" y="40622"/>
                </a:lnTo>
                <a:lnTo>
                  <a:pt x="97110" y="48594"/>
                </a:lnTo>
                <a:lnTo>
                  <a:pt x="94936" y="56350"/>
                </a:lnTo>
                <a:lnTo>
                  <a:pt x="92036" y="63924"/>
                </a:lnTo>
                <a:lnTo>
                  <a:pt x="88448" y="71172"/>
                </a:lnTo>
                <a:lnTo>
                  <a:pt x="84208" y="78094"/>
                </a:lnTo>
                <a:lnTo>
                  <a:pt x="79351" y="84653"/>
                </a:lnTo>
                <a:lnTo>
                  <a:pt x="76669" y="87734"/>
                </a:lnTo>
                <a:lnTo>
                  <a:pt x="60324" y="105854"/>
                </a:lnTo>
                <a:lnTo>
                  <a:pt x="59599" y="106579"/>
                </a:lnTo>
                <a:lnTo>
                  <a:pt x="57715" y="107448"/>
                </a:lnTo>
                <a:lnTo>
                  <a:pt x="55721" y="107557"/>
                </a:lnTo>
                <a:lnTo>
                  <a:pt x="53800" y="106905"/>
                </a:lnTo>
                <a:lnTo>
                  <a:pt x="52967" y="106252"/>
                </a:lnTo>
                <a:lnTo>
                  <a:pt x="52242" y="105491"/>
                </a:lnTo>
                <a:lnTo>
                  <a:pt x="51336" y="103643"/>
                </a:lnTo>
                <a:lnTo>
                  <a:pt x="51227" y="101614"/>
                </a:lnTo>
                <a:lnTo>
                  <a:pt x="51916" y="99729"/>
                </a:lnTo>
                <a:lnTo>
                  <a:pt x="52604" y="98859"/>
                </a:lnTo>
                <a:lnTo>
                  <a:pt x="68877" y="80739"/>
                </a:lnTo>
                <a:lnTo>
                  <a:pt x="71269" y="78021"/>
                </a:lnTo>
                <a:lnTo>
                  <a:pt x="75546" y="72223"/>
                </a:lnTo>
                <a:lnTo>
                  <a:pt x="79315" y="66135"/>
                </a:lnTo>
                <a:lnTo>
                  <a:pt x="82432" y="59720"/>
                </a:lnTo>
                <a:lnTo>
                  <a:pt x="85005" y="53088"/>
                </a:lnTo>
                <a:lnTo>
                  <a:pt x="86926" y="46203"/>
                </a:lnTo>
                <a:lnTo>
                  <a:pt x="88231" y="39208"/>
                </a:lnTo>
                <a:lnTo>
                  <a:pt x="88920" y="31996"/>
                </a:lnTo>
                <a:lnTo>
                  <a:pt x="88956" y="28409"/>
                </a:lnTo>
                <a:lnTo>
                  <a:pt x="88956" y="7716"/>
                </a:lnTo>
                <a:lnTo>
                  <a:pt x="89028" y="5722"/>
                </a:lnTo>
                <a:lnTo>
                  <a:pt x="89391" y="1808"/>
                </a:lnTo>
                <a:close/>
                <a:moveTo>
                  <a:pt x="67259" y="0"/>
                </a:moveTo>
                <a:lnTo>
                  <a:pt x="77688" y="0"/>
                </a:lnTo>
                <a:lnTo>
                  <a:pt x="77683" y="26"/>
                </a:lnTo>
                <a:lnTo>
                  <a:pt x="77175" y="5100"/>
                </a:lnTo>
                <a:lnTo>
                  <a:pt x="77175" y="7710"/>
                </a:lnTo>
                <a:lnTo>
                  <a:pt x="77175" y="28403"/>
                </a:lnTo>
                <a:lnTo>
                  <a:pt x="77139" y="31448"/>
                </a:lnTo>
                <a:lnTo>
                  <a:pt x="76559" y="37536"/>
                </a:lnTo>
                <a:lnTo>
                  <a:pt x="75436" y="43516"/>
                </a:lnTo>
                <a:lnTo>
                  <a:pt x="73768" y="49315"/>
                </a:lnTo>
                <a:lnTo>
                  <a:pt x="71630" y="55005"/>
                </a:lnTo>
                <a:lnTo>
                  <a:pt x="68948" y="60441"/>
                </a:lnTo>
                <a:lnTo>
                  <a:pt x="65794" y="65587"/>
                </a:lnTo>
                <a:lnTo>
                  <a:pt x="62133" y="70516"/>
                </a:lnTo>
                <a:lnTo>
                  <a:pt x="60104" y="72799"/>
                </a:lnTo>
                <a:lnTo>
                  <a:pt x="45388" y="89144"/>
                </a:lnTo>
                <a:lnTo>
                  <a:pt x="44663" y="89869"/>
                </a:lnTo>
                <a:lnTo>
                  <a:pt x="42778" y="90775"/>
                </a:lnTo>
                <a:lnTo>
                  <a:pt x="40785" y="90848"/>
                </a:lnTo>
                <a:lnTo>
                  <a:pt x="38864" y="90195"/>
                </a:lnTo>
                <a:lnTo>
                  <a:pt x="38030" y="89543"/>
                </a:lnTo>
                <a:lnTo>
                  <a:pt x="37305" y="88782"/>
                </a:lnTo>
                <a:lnTo>
                  <a:pt x="36435" y="86934"/>
                </a:lnTo>
                <a:lnTo>
                  <a:pt x="36327" y="84904"/>
                </a:lnTo>
                <a:lnTo>
                  <a:pt x="36979" y="83019"/>
                </a:lnTo>
                <a:lnTo>
                  <a:pt x="37668" y="82150"/>
                </a:lnTo>
                <a:lnTo>
                  <a:pt x="52347" y="65877"/>
                </a:lnTo>
                <a:lnTo>
                  <a:pt x="54051" y="63884"/>
                </a:lnTo>
                <a:lnTo>
                  <a:pt x="57132" y="59752"/>
                </a:lnTo>
                <a:lnTo>
                  <a:pt x="59814" y="55367"/>
                </a:lnTo>
                <a:lnTo>
                  <a:pt x="62025" y="50837"/>
                </a:lnTo>
                <a:lnTo>
                  <a:pt x="63873" y="46017"/>
                </a:lnTo>
                <a:lnTo>
                  <a:pt x="65287" y="41124"/>
                </a:lnTo>
                <a:lnTo>
                  <a:pt x="66229" y="36123"/>
                </a:lnTo>
                <a:lnTo>
                  <a:pt x="66700" y="30940"/>
                </a:lnTo>
                <a:lnTo>
                  <a:pt x="66737" y="28403"/>
                </a:lnTo>
                <a:lnTo>
                  <a:pt x="66737" y="7710"/>
                </a:lnTo>
                <a:lnTo>
                  <a:pt x="66773" y="4593"/>
                </a:lnTo>
                <a:close/>
                <a:moveTo>
                  <a:pt x="44792" y="0"/>
                </a:moveTo>
                <a:lnTo>
                  <a:pt x="55265" y="0"/>
                </a:lnTo>
                <a:lnTo>
                  <a:pt x="54899" y="4395"/>
                </a:lnTo>
                <a:lnTo>
                  <a:pt x="54826" y="7694"/>
                </a:lnTo>
                <a:lnTo>
                  <a:pt x="54790" y="8746"/>
                </a:lnTo>
                <a:lnTo>
                  <a:pt x="53955" y="10631"/>
                </a:lnTo>
                <a:lnTo>
                  <a:pt x="52540" y="12045"/>
                </a:lnTo>
                <a:lnTo>
                  <a:pt x="50653" y="12879"/>
                </a:lnTo>
                <a:lnTo>
                  <a:pt x="49601" y="12915"/>
                </a:lnTo>
                <a:lnTo>
                  <a:pt x="48548" y="12879"/>
                </a:lnTo>
                <a:lnTo>
                  <a:pt x="46697" y="12045"/>
                </a:lnTo>
                <a:lnTo>
                  <a:pt x="45282" y="10631"/>
                </a:lnTo>
                <a:lnTo>
                  <a:pt x="44448" y="8746"/>
                </a:lnTo>
                <a:lnTo>
                  <a:pt x="44375" y="7694"/>
                </a:lnTo>
                <a:lnTo>
                  <a:pt x="44448" y="3924"/>
                </a:lnTo>
                <a:close/>
                <a:moveTo>
                  <a:pt x="22468" y="0"/>
                </a:moveTo>
                <a:lnTo>
                  <a:pt x="32946" y="0"/>
                </a:lnTo>
                <a:lnTo>
                  <a:pt x="32649" y="3199"/>
                </a:lnTo>
                <a:lnTo>
                  <a:pt x="32540" y="7730"/>
                </a:lnTo>
                <a:lnTo>
                  <a:pt x="32540" y="28431"/>
                </a:lnTo>
                <a:lnTo>
                  <a:pt x="32504" y="30389"/>
                </a:lnTo>
                <a:lnTo>
                  <a:pt x="31780" y="34377"/>
                </a:lnTo>
                <a:lnTo>
                  <a:pt x="30367" y="38075"/>
                </a:lnTo>
                <a:lnTo>
                  <a:pt x="28266" y="41519"/>
                </a:lnTo>
                <a:lnTo>
                  <a:pt x="26925" y="43078"/>
                </a:lnTo>
                <a:lnTo>
                  <a:pt x="20513" y="50256"/>
                </a:lnTo>
                <a:lnTo>
                  <a:pt x="19680" y="51018"/>
                </a:lnTo>
                <a:lnTo>
                  <a:pt x="17687" y="51852"/>
                </a:lnTo>
                <a:lnTo>
                  <a:pt x="16637" y="51960"/>
                </a:lnTo>
                <a:lnTo>
                  <a:pt x="15695" y="51924"/>
                </a:lnTo>
                <a:lnTo>
                  <a:pt x="13920" y="51235"/>
                </a:lnTo>
                <a:lnTo>
                  <a:pt x="13159" y="50619"/>
                </a:lnTo>
                <a:lnTo>
                  <a:pt x="12434" y="49821"/>
                </a:lnTo>
                <a:lnTo>
                  <a:pt x="11529" y="48009"/>
                </a:lnTo>
                <a:lnTo>
                  <a:pt x="11420" y="46015"/>
                </a:lnTo>
                <a:lnTo>
                  <a:pt x="12108" y="44093"/>
                </a:lnTo>
                <a:lnTo>
                  <a:pt x="12797" y="43259"/>
                </a:lnTo>
                <a:lnTo>
                  <a:pt x="19209" y="36081"/>
                </a:lnTo>
                <a:lnTo>
                  <a:pt x="19897" y="35247"/>
                </a:lnTo>
                <a:lnTo>
                  <a:pt x="20984" y="33471"/>
                </a:lnTo>
                <a:lnTo>
                  <a:pt x="21709" y="31549"/>
                </a:lnTo>
                <a:lnTo>
                  <a:pt x="22107" y="29447"/>
                </a:lnTo>
                <a:lnTo>
                  <a:pt x="22107" y="28431"/>
                </a:lnTo>
                <a:lnTo>
                  <a:pt x="22107" y="7730"/>
                </a:lnTo>
                <a:lnTo>
                  <a:pt x="22216" y="2655"/>
                </a:lnTo>
                <a:close/>
                <a:moveTo>
                  <a:pt x="91" y="0"/>
                </a:moveTo>
                <a:lnTo>
                  <a:pt x="10564" y="0"/>
                </a:lnTo>
                <a:lnTo>
                  <a:pt x="10441" y="2398"/>
                </a:lnTo>
                <a:lnTo>
                  <a:pt x="10332" y="3450"/>
                </a:lnTo>
                <a:lnTo>
                  <a:pt x="9499" y="5228"/>
                </a:lnTo>
                <a:lnTo>
                  <a:pt x="8085" y="6570"/>
                </a:lnTo>
                <a:lnTo>
                  <a:pt x="6272" y="7332"/>
                </a:lnTo>
                <a:lnTo>
                  <a:pt x="5221" y="7368"/>
                </a:lnTo>
                <a:lnTo>
                  <a:pt x="5112" y="7368"/>
                </a:lnTo>
                <a:lnTo>
                  <a:pt x="5003" y="7368"/>
                </a:lnTo>
                <a:lnTo>
                  <a:pt x="3915" y="7259"/>
                </a:lnTo>
                <a:lnTo>
                  <a:pt x="2103" y="6388"/>
                </a:lnTo>
                <a:lnTo>
                  <a:pt x="725" y="4901"/>
                </a:lnTo>
                <a:lnTo>
                  <a:pt x="36" y="2979"/>
                </a:lnTo>
                <a:lnTo>
                  <a:pt x="0" y="1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04" name="Google Shape;104;ge65e1b33f9_0_70"/>
          <p:cNvCxnSpPr/>
          <p:nvPr/>
        </p:nvCxnSpPr>
        <p:spPr>
          <a:xfrm>
            <a:off x="265270" y="6648254"/>
            <a:ext cx="11664000" cy="0"/>
          </a:xfrm>
          <a:prstGeom prst="straightConnector1">
            <a:avLst/>
          </a:prstGeom>
          <a:noFill/>
          <a:ln cap="rnd" cmpd="sng" w="9525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5" name="Google Shape;105;ge65e1b33f9_0_70"/>
          <p:cNvSpPr/>
          <p:nvPr/>
        </p:nvSpPr>
        <p:spPr>
          <a:xfrm>
            <a:off x="1384560" y="428675"/>
            <a:ext cx="101799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팀원소개(Team members)</a:t>
            </a:r>
            <a:endParaRPr b="1" i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06" name="Google Shape;106;ge65e1b33f9_0_70"/>
          <p:cNvGrpSpPr/>
          <p:nvPr/>
        </p:nvGrpSpPr>
        <p:grpSpPr>
          <a:xfrm>
            <a:off x="1297163" y="1837531"/>
            <a:ext cx="9689612" cy="3724800"/>
            <a:chOff x="1297163" y="1837531"/>
            <a:chExt cx="9689612" cy="3724800"/>
          </a:xfrm>
        </p:grpSpPr>
        <p:sp>
          <p:nvSpPr>
            <p:cNvPr id="107" name="Google Shape;107;ge65e1b33f9_0_70"/>
            <p:cNvSpPr/>
            <p:nvPr/>
          </p:nvSpPr>
          <p:spPr>
            <a:xfrm>
              <a:off x="1297163" y="1837531"/>
              <a:ext cx="2349300" cy="37248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ge65e1b33f9_0_70"/>
            <p:cNvSpPr/>
            <p:nvPr/>
          </p:nvSpPr>
          <p:spPr>
            <a:xfrm>
              <a:off x="3696584" y="1837531"/>
              <a:ext cx="2349300" cy="37248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ge65e1b33f9_0_70"/>
            <p:cNvSpPr/>
            <p:nvPr/>
          </p:nvSpPr>
          <p:spPr>
            <a:xfrm>
              <a:off x="6102305" y="1837531"/>
              <a:ext cx="2349300" cy="37248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ge65e1b33f9_0_70"/>
            <p:cNvSpPr/>
            <p:nvPr/>
          </p:nvSpPr>
          <p:spPr>
            <a:xfrm>
              <a:off x="8504876" y="1837531"/>
              <a:ext cx="2349300" cy="3724800"/>
            </a:xfrm>
            <a:prstGeom prst="roundRect">
              <a:avLst>
                <a:gd fmla="val 16667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ge65e1b33f9_0_70"/>
            <p:cNvPicPr preferRelativeResize="0"/>
            <p:nvPr/>
          </p:nvPicPr>
          <p:blipFill rotWithShape="1">
            <a:blip r:embed="rId3">
              <a:alphaModFix/>
            </a:blip>
            <a:srcRect b="19111" l="0" r="0" t="4318"/>
            <a:stretch/>
          </p:blipFill>
          <p:spPr>
            <a:xfrm>
              <a:off x="3909584" y="1943702"/>
              <a:ext cx="1929600" cy="1929600"/>
            </a:xfrm>
            <a:prstGeom prst="ellipse">
              <a:avLst/>
            </a:prstGeom>
            <a:noFill/>
            <a:ln cap="flat" cmpd="sng" w="38100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12" name="Google Shape;112;ge65e1b33f9_0_7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312173" y="1943702"/>
              <a:ext cx="1929600" cy="1929600"/>
            </a:xfrm>
            <a:prstGeom prst="ellipse">
              <a:avLst/>
            </a:prstGeom>
            <a:noFill/>
            <a:ln cap="flat" cmpd="sng" w="38100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13" name="Google Shape;113;ge65e1b33f9_0_70"/>
            <p:cNvPicPr preferRelativeResize="0"/>
            <p:nvPr/>
          </p:nvPicPr>
          <p:blipFill rotWithShape="1">
            <a:blip r:embed="rId5">
              <a:alphaModFix/>
            </a:blip>
            <a:srcRect b="23698" l="0" r="0" t="-267"/>
            <a:stretch/>
          </p:blipFill>
          <p:spPr>
            <a:xfrm>
              <a:off x="1505652" y="1943702"/>
              <a:ext cx="1929600" cy="1929600"/>
            </a:xfrm>
            <a:prstGeom prst="ellipse">
              <a:avLst/>
            </a:prstGeom>
            <a:noFill/>
            <a:ln cap="flat" cmpd="sng" w="38100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14" name="Google Shape;114;ge65e1b33f9_0_70"/>
            <p:cNvSpPr txBox="1"/>
            <p:nvPr/>
          </p:nvSpPr>
          <p:spPr>
            <a:xfrm>
              <a:off x="1960264" y="4105356"/>
              <a:ext cx="9816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정 성 운</a:t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ge65e1b33f9_0_70"/>
            <p:cNvSpPr txBox="1"/>
            <p:nvPr/>
          </p:nvSpPr>
          <p:spPr>
            <a:xfrm>
              <a:off x="4405626" y="4126328"/>
              <a:ext cx="9816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이 동 희</a:t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ge65e1b33f9_0_70"/>
            <p:cNvSpPr txBox="1"/>
            <p:nvPr/>
          </p:nvSpPr>
          <p:spPr>
            <a:xfrm>
              <a:off x="6850990" y="4126328"/>
              <a:ext cx="9816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이 승 규</a:t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ge65e1b33f9_0_70"/>
            <p:cNvSpPr txBox="1"/>
            <p:nvPr/>
          </p:nvSpPr>
          <p:spPr>
            <a:xfrm>
              <a:off x="9220154" y="4105355"/>
              <a:ext cx="9816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박 효 정</a:t>
              </a:r>
              <a:endPara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ge65e1b33f9_0_70"/>
            <p:cNvSpPr txBox="1"/>
            <p:nvPr/>
          </p:nvSpPr>
          <p:spPr>
            <a:xfrm>
              <a:off x="2941878" y="4095575"/>
              <a:ext cx="8247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757070"/>
                  </a:solidFill>
                  <a:latin typeface="Arial"/>
                  <a:ea typeface="Arial"/>
                  <a:cs typeface="Arial"/>
                  <a:sym typeface="Arial"/>
                </a:rPr>
                <a:t>Team Leader</a:t>
              </a:r>
              <a:endParaRPr b="0" i="0" sz="11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9" name="Google Shape;119;ge65e1b33f9_0_70"/>
            <p:cNvPicPr preferRelativeResize="0"/>
            <p:nvPr/>
          </p:nvPicPr>
          <p:blipFill rotWithShape="1">
            <a:blip r:embed="rId6">
              <a:alphaModFix/>
            </a:blip>
            <a:srcRect b="11131" l="0" r="0" t="11131"/>
            <a:stretch/>
          </p:blipFill>
          <p:spPr>
            <a:xfrm>
              <a:off x="8746159" y="1943702"/>
              <a:ext cx="1929600" cy="1929600"/>
            </a:xfrm>
            <a:prstGeom prst="ellipse">
              <a:avLst/>
            </a:prstGeom>
            <a:noFill/>
            <a:ln cap="flat" cmpd="sng" w="38100">
              <a:solidFill>
                <a:srgbClr val="A5A5A5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20" name="Google Shape;120;ge65e1b33f9_0_70"/>
            <p:cNvSpPr txBox="1"/>
            <p:nvPr/>
          </p:nvSpPr>
          <p:spPr>
            <a:xfrm>
              <a:off x="8587375" y="4612825"/>
              <a:ext cx="23994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전공 : 영어영문학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관심분야 : 블록체인, 빅데이터, 핀테크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R&amp;R :  </a:t>
              </a:r>
              <a:r>
                <a:rPr lang="en-US" sz="1000"/>
                <a:t>프로젝트 리딩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ge65e1b33f9_0_70"/>
            <p:cNvSpPr txBox="1"/>
            <p:nvPr/>
          </p:nvSpPr>
          <p:spPr>
            <a:xfrm>
              <a:off x="6261000" y="4612825"/>
              <a:ext cx="21843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전공 : 전기공학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관심분야 : AI, 블록체인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R&amp;R : </a:t>
              </a:r>
              <a:r>
                <a:rPr lang="en-US" sz="1000">
                  <a:solidFill>
                    <a:schemeClr val="dk1"/>
                  </a:solidFill>
                </a:rPr>
                <a:t>리서치 및 아이디어 제공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ge65e1b33f9_0_70"/>
            <p:cNvSpPr txBox="1"/>
            <p:nvPr/>
          </p:nvSpPr>
          <p:spPr>
            <a:xfrm>
              <a:off x="3858438" y="4612825"/>
              <a:ext cx="21843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전공 : 경제금융학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관심분야 : 핀테크, 블록체인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R&amp;R : </a:t>
              </a:r>
              <a:r>
                <a:rPr lang="en-US" sz="1000"/>
                <a:t>리서치 통합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ge65e1b33f9_0_70"/>
            <p:cNvSpPr txBox="1"/>
            <p:nvPr/>
          </p:nvSpPr>
          <p:spPr>
            <a:xfrm>
              <a:off x="1455850" y="4612825"/>
              <a:ext cx="21843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전공 : 국제정치학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관심분야 : 블록체인, 메타버스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-US" sz="1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R&amp;R : 리서치 및 팀리더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7A9E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65e1b33f9_0_82"/>
          <p:cNvSpPr/>
          <p:nvPr/>
        </p:nvSpPr>
        <p:spPr>
          <a:xfrm>
            <a:off x="256881" y="209747"/>
            <a:ext cx="11678100" cy="6438600"/>
          </a:xfrm>
          <a:prstGeom prst="rect">
            <a:avLst/>
          </a:prstGeom>
          <a:gradFill>
            <a:gsLst>
              <a:gs pos="0">
                <a:srgbClr val="3F8AB1"/>
              </a:gs>
              <a:gs pos="100000">
                <a:srgbClr val="2B334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29" name="Google Shape;129;ge65e1b33f9_0_82"/>
          <p:cNvGrpSpPr/>
          <p:nvPr/>
        </p:nvGrpSpPr>
        <p:grpSpPr>
          <a:xfrm>
            <a:off x="704495" y="428587"/>
            <a:ext cx="466647" cy="466647"/>
            <a:chOff x="1219200" y="1816100"/>
            <a:chExt cx="1263600" cy="1263600"/>
          </a:xfrm>
        </p:grpSpPr>
        <p:sp>
          <p:nvSpPr>
            <p:cNvPr id="130" name="Google Shape;130;ge65e1b33f9_0_82"/>
            <p:cNvSpPr/>
            <p:nvPr/>
          </p:nvSpPr>
          <p:spPr>
            <a:xfrm>
              <a:off x="1524759" y="2021513"/>
              <a:ext cx="675426" cy="874306"/>
            </a:xfrm>
            <a:custGeom>
              <a:rect b="b" l="l" r="r" t="t"/>
              <a:pathLst>
                <a:path extrusionOk="0" h="6245040" w="4824468">
                  <a:moveTo>
                    <a:pt x="3864972" y="4638991"/>
                  </a:moveTo>
                  <a:lnTo>
                    <a:pt x="3885304" y="4641798"/>
                  </a:lnTo>
                  <a:lnTo>
                    <a:pt x="3905637" y="4648816"/>
                  </a:lnTo>
                  <a:lnTo>
                    <a:pt x="3937188" y="4673379"/>
                  </a:lnTo>
                  <a:lnTo>
                    <a:pt x="3956118" y="4706362"/>
                  </a:lnTo>
                  <a:lnTo>
                    <a:pt x="3962428" y="4744960"/>
                  </a:lnTo>
                  <a:lnTo>
                    <a:pt x="3958221" y="4765312"/>
                  </a:lnTo>
                  <a:lnTo>
                    <a:pt x="3926671" y="4878299"/>
                  </a:lnTo>
                  <a:lnTo>
                    <a:pt x="3854455" y="5100763"/>
                  </a:lnTo>
                  <a:lnTo>
                    <a:pt x="3813088" y="5210241"/>
                  </a:lnTo>
                  <a:lnTo>
                    <a:pt x="3805376" y="5224277"/>
                  </a:lnTo>
                  <a:lnTo>
                    <a:pt x="3786446" y="5248137"/>
                  </a:lnTo>
                  <a:lnTo>
                    <a:pt x="3762608" y="5264278"/>
                  </a:lnTo>
                  <a:lnTo>
                    <a:pt x="3733861" y="5273401"/>
                  </a:lnTo>
                  <a:lnTo>
                    <a:pt x="3719138" y="5273401"/>
                  </a:lnTo>
                  <a:lnTo>
                    <a:pt x="3699506" y="5272699"/>
                  </a:lnTo>
                  <a:lnTo>
                    <a:pt x="3681277" y="5266383"/>
                  </a:lnTo>
                  <a:lnTo>
                    <a:pt x="3662347" y="5258664"/>
                  </a:lnTo>
                  <a:lnTo>
                    <a:pt x="3635003" y="5229891"/>
                  </a:lnTo>
                  <a:lnTo>
                    <a:pt x="3618877" y="5194802"/>
                  </a:lnTo>
                  <a:lnTo>
                    <a:pt x="3618877" y="5155502"/>
                  </a:lnTo>
                  <a:lnTo>
                    <a:pt x="3625187" y="5135150"/>
                  </a:lnTo>
                  <a:lnTo>
                    <a:pt x="3664450" y="5031989"/>
                  </a:lnTo>
                  <a:lnTo>
                    <a:pt x="3733160" y="4820753"/>
                  </a:lnTo>
                  <a:lnTo>
                    <a:pt x="3762608" y="4714784"/>
                  </a:lnTo>
                  <a:lnTo>
                    <a:pt x="3769619" y="4694432"/>
                  </a:lnTo>
                  <a:lnTo>
                    <a:pt x="3793457" y="4664255"/>
                  </a:lnTo>
                  <a:lnTo>
                    <a:pt x="3827111" y="4643904"/>
                  </a:lnTo>
                  <a:close/>
                  <a:moveTo>
                    <a:pt x="961100" y="3637846"/>
                  </a:moveTo>
                  <a:lnTo>
                    <a:pt x="981475" y="3639250"/>
                  </a:lnTo>
                  <a:lnTo>
                    <a:pt x="1018008" y="3654696"/>
                  </a:lnTo>
                  <a:lnTo>
                    <a:pt x="1045407" y="3681374"/>
                  </a:lnTo>
                  <a:lnTo>
                    <a:pt x="1061566" y="3717881"/>
                  </a:lnTo>
                  <a:lnTo>
                    <a:pt x="1062269" y="3739645"/>
                  </a:lnTo>
                  <a:lnTo>
                    <a:pt x="1061566" y="3778960"/>
                  </a:lnTo>
                  <a:lnTo>
                    <a:pt x="1054541" y="3856889"/>
                  </a:lnTo>
                  <a:lnTo>
                    <a:pt x="1040489" y="3934115"/>
                  </a:lnTo>
                  <a:lnTo>
                    <a:pt x="1018710" y="4009236"/>
                  </a:lnTo>
                  <a:lnTo>
                    <a:pt x="990608" y="4082250"/>
                  </a:lnTo>
                  <a:lnTo>
                    <a:pt x="956182" y="4151754"/>
                  </a:lnTo>
                  <a:lnTo>
                    <a:pt x="915434" y="4218450"/>
                  </a:lnTo>
                  <a:lnTo>
                    <a:pt x="868363" y="4280933"/>
                  </a:lnTo>
                  <a:lnTo>
                    <a:pt x="843071" y="4311823"/>
                  </a:lnTo>
                  <a:lnTo>
                    <a:pt x="588744" y="4592647"/>
                  </a:lnTo>
                  <a:lnTo>
                    <a:pt x="572586" y="4608093"/>
                  </a:lnTo>
                  <a:lnTo>
                    <a:pt x="534647" y="4624942"/>
                  </a:lnTo>
                  <a:lnTo>
                    <a:pt x="514273" y="4626346"/>
                  </a:lnTo>
                  <a:lnTo>
                    <a:pt x="496007" y="4624942"/>
                  </a:lnTo>
                  <a:lnTo>
                    <a:pt x="461581" y="4611603"/>
                  </a:lnTo>
                  <a:lnTo>
                    <a:pt x="446125" y="4601072"/>
                  </a:lnTo>
                  <a:lnTo>
                    <a:pt x="432074" y="4585627"/>
                  </a:lnTo>
                  <a:lnTo>
                    <a:pt x="415212" y="4550524"/>
                  </a:lnTo>
                  <a:lnTo>
                    <a:pt x="413105" y="4510506"/>
                  </a:lnTo>
                  <a:lnTo>
                    <a:pt x="426453" y="4474701"/>
                  </a:lnTo>
                  <a:lnTo>
                    <a:pt x="439099" y="4457150"/>
                  </a:lnTo>
                  <a:lnTo>
                    <a:pt x="692020" y="4176326"/>
                  </a:lnTo>
                  <a:lnTo>
                    <a:pt x="712395" y="4153860"/>
                  </a:lnTo>
                  <a:lnTo>
                    <a:pt x="747523" y="4105418"/>
                  </a:lnTo>
                  <a:lnTo>
                    <a:pt x="779138" y="4053466"/>
                  </a:lnTo>
                  <a:lnTo>
                    <a:pt x="805835" y="4001513"/>
                  </a:lnTo>
                  <a:lnTo>
                    <a:pt x="826912" y="3945348"/>
                  </a:lnTo>
                  <a:lnTo>
                    <a:pt x="843071" y="3887779"/>
                  </a:lnTo>
                  <a:lnTo>
                    <a:pt x="854311" y="3829509"/>
                  </a:lnTo>
                  <a:lnTo>
                    <a:pt x="859229" y="3769833"/>
                  </a:lnTo>
                  <a:lnTo>
                    <a:pt x="859932" y="3739645"/>
                  </a:lnTo>
                  <a:lnTo>
                    <a:pt x="861337" y="3717881"/>
                  </a:lnTo>
                  <a:lnTo>
                    <a:pt x="877496" y="3681374"/>
                  </a:lnTo>
                  <a:lnTo>
                    <a:pt x="904896" y="3654696"/>
                  </a:lnTo>
                  <a:lnTo>
                    <a:pt x="940726" y="3639250"/>
                  </a:lnTo>
                  <a:close/>
                  <a:moveTo>
                    <a:pt x="2472867" y="3022406"/>
                  </a:moveTo>
                  <a:lnTo>
                    <a:pt x="2505198" y="3023811"/>
                  </a:lnTo>
                  <a:lnTo>
                    <a:pt x="2567754" y="3035752"/>
                  </a:lnTo>
                  <a:lnTo>
                    <a:pt x="2624686" y="3060335"/>
                  </a:lnTo>
                  <a:lnTo>
                    <a:pt x="2675292" y="3094753"/>
                  </a:lnTo>
                  <a:lnTo>
                    <a:pt x="2717464" y="3136896"/>
                  </a:lnTo>
                  <a:lnTo>
                    <a:pt x="2751904" y="3188874"/>
                  </a:lnTo>
                  <a:lnTo>
                    <a:pt x="2776505" y="3245065"/>
                  </a:lnTo>
                  <a:lnTo>
                    <a:pt x="2789156" y="3306876"/>
                  </a:lnTo>
                  <a:lnTo>
                    <a:pt x="2790562" y="3339186"/>
                  </a:lnTo>
                  <a:lnTo>
                    <a:pt x="2790562" y="3782397"/>
                  </a:lnTo>
                  <a:lnTo>
                    <a:pt x="2789156" y="3842803"/>
                  </a:lnTo>
                  <a:lnTo>
                    <a:pt x="2784236" y="3962210"/>
                  </a:lnTo>
                  <a:lnTo>
                    <a:pt x="2772990" y="4081617"/>
                  </a:lnTo>
                  <a:lnTo>
                    <a:pt x="2756122" y="4200321"/>
                  </a:lnTo>
                  <a:lnTo>
                    <a:pt x="2735036" y="4317621"/>
                  </a:lnTo>
                  <a:lnTo>
                    <a:pt x="2707624" y="4432814"/>
                  </a:lnTo>
                  <a:lnTo>
                    <a:pt x="2675292" y="4545899"/>
                  </a:lnTo>
                  <a:lnTo>
                    <a:pt x="2637337" y="4658282"/>
                  </a:lnTo>
                  <a:lnTo>
                    <a:pt x="2595165" y="4768558"/>
                  </a:lnTo>
                  <a:lnTo>
                    <a:pt x="2546668" y="4876727"/>
                  </a:lnTo>
                  <a:lnTo>
                    <a:pt x="2493953" y="4983491"/>
                  </a:lnTo>
                  <a:lnTo>
                    <a:pt x="2436318" y="5087445"/>
                  </a:lnTo>
                  <a:lnTo>
                    <a:pt x="2374466" y="5188590"/>
                  </a:lnTo>
                  <a:lnTo>
                    <a:pt x="2306990" y="5286925"/>
                  </a:lnTo>
                  <a:lnTo>
                    <a:pt x="2234595" y="5382451"/>
                  </a:lnTo>
                  <a:lnTo>
                    <a:pt x="2157983" y="5474464"/>
                  </a:lnTo>
                  <a:lnTo>
                    <a:pt x="2118622" y="5520120"/>
                  </a:lnTo>
                  <a:lnTo>
                    <a:pt x="1684251" y="5997046"/>
                  </a:lnTo>
                  <a:lnTo>
                    <a:pt x="1668086" y="6011796"/>
                  </a:lnTo>
                  <a:lnTo>
                    <a:pt x="1629428" y="6029356"/>
                  </a:lnTo>
                  <a:lnTo>
                    <a:pt x="1609748" y="6030058"/>
                  </a:lnTo>
                  <a:lnTo>
                    <a:pt x="1591473" y="6029356"/>
                  </a:lnTo>
                  <a:lnTo>
                    <a:pt x="1557033" y="6016010"/>
                  </a:lnTo>
                  <a:lnTo>
                    <a:pt x="1541570" y="6004070"/>
                  </a:lnTo>
                  <a:lnTo>
                    <a:pt x="1527512" y="5988617"/>
                  </a:lnTo>
                  <a:lnTo>
                    <a:pt x="1510644" y="5953497"/>
                  </a:lnTo>
                  <a:lnTo>
                    <a:pt x="1508535" y="5914865"/>
                  </a:lnTo>
                  <a:lnTo>
                    <a:pt x="1521187" y="5877639"/>
                  </a:lnTo>
                  <a:lnTo>
                    <a:pt x="1534541" y="5861484"/>
                  </a:lnTo>
                  <a:lnTo>
                    <a:pt x="1968912" y="5383855"/>
                  </a:lnTo>
                  <a:lnTo>
                    <a:pt x="2005461" y="5342414"/>
                  </a:lnTo>
                  <a:lnTo>
                    <a:pt x="2075748" y="5257424"/>
                  </a:lnTo>
                  <a:lnTo>
                    <a:pt x="2142520" y="5169625"/>
                  </a:lnTo>
                  <a:lnTo>
                    <a:pt x="2204372" y="5078314"/>
                  </a:lnTo>
                  <a:lnTo>
                    <a:pt x="2262007" y="4984896"/>
                  </a:lnTo>
                  <a:lnTo>
                    <a:pt x="2314722" y="4889370"/>
                  </a:lnTo>
                  <a:lnTo>
                    <a:pt x="2363220" y="4791737"/>
                  </a:lnTo>
                  <a:lnTo>
                    <a:pt x="2408203" y="4691997"/>
                  </a:lnTo>
                  <a:lnTo>
                    <a:pt x="2447564" y="4589448"/>
                  </a:lnTo>
                  <a:lnTo>
                    <a:pt x="2482004" y="4486196"/>
                  </a:lnTo>
                  <a:lnTo>
                    <a:pt x="2511524" y="4381539"/>
                  </a:lnTo>
                  <a:lnTo>
                    <a:pt x="2536828" y="4274775"/>
                  </a:lnTo>
                  <a:lnTo>
                    <a:pt x="2556508" y="4168011"/>
                  </a:lnTo>
                  <a:lnTo>
                    <a:pt x="2571971" y="4058438"/>
                  </a:lnTo>
                  <a:lnTo>
                    <a:pt x="2581811" y="3949567"/>
                  </a:lnTo>
                  <a:lnTo>
                    <a:pt x="2587434" y="3837886"/>
                  </a:lnTo>
                  <a:lnTo>
                    <a:pt x="2588137" y="3782397"/>
                  </a:lnTo>
                  <a:lnTo>
                    <a:pt x="2588137" y="3339186"/>
                  </a:lnTo>
                  <a:lnTo>
                    <a:pt x="2586028" y="3316007"/>
                  </a:lnTo>
                  <a:lnTo>
                    <a:pt x="2569159" y="3274566"/>
                  </a:lnTo>
                  <a:lnTo>
                    <a:pt x="2537530" y="3242958"/>
                  </a:lnTo>
                  <a:lnTo>
                    <a:pt x="2496061" y="3226100"/>
                  </a:lnTo>
                  <a:lnTo>
                    <a:pt x="2472867" y="3224696"/>
                  </a:lnTo>
                  <a:lnTo>
                    <a:pt x="2449672" y="3226100"/>
                  </a:lnTo>
                  <a:lnTo>
                    <a:pt x="2408906" y="3242958"/>
                  </a:lnTo>
                  <a:lnTo>
                    <a:pt x="2377277" y="3274566"/>
                  </a:lnTo>
                  <a:lnTo>
                    <a:pt x="2360408" y="3316007"/>
                  </a:lnTo>
                  <a:lnTo>
                    <a:pt x="2358300" y="3339186"/>
                  </a:lnTo>
                  <a:lnTo>
                    <a:pt x="2358300" y="3740253"/>
                  </a:lnTo>
                  <a:lnTo>
                    <a:pt x="2356191" y="3839291"/>
                  </a:lnTo>
                  <a:lnTo>
                    <a:pt x="2337916" y="4035961"/>
                  </a:lnTo>
                  <a:lnTo>
                    <a:pt x="2302773" y="4229822"/>
                  </a:lnTo>
                  <a:lnTo>
                    <a:pt x="2249356" y="4418766"/>
                  </a:lnTo>
                  <a:lnTo>
                    <a:pt x="2179069" y="4600686"/>
                  </a:lnTo>
                  <a:lnTo>
                    <a:pt x="2091914" y="4776987"/>
                  </a:lnTo>
                  <a:lnTo>
                    <a:pt x="1989998" y="4944859"/>
                  </a:lnTo>
                  <a:lnTo>
                    <a:pt x="1871917" y="5103600"/>
                  </a:lnTo>
                  <a:lnTo>
                    <a:pt x="1805847" y="5178756"/>
                  </a:lnTo>
                  <a:lnTo>
                    <a:pt x="1360231" y="5673242"/>
                  </a:lnTo>
                  <a:lnTo>
                    <a:pt x="1346173" y="5687290"/>
                  </a:lnTo>
                  <a:lnTo>
                    <a:pt x="1310327" y="5704147"/>
                  </a:lnTo>
                  <a:lnTo>
                    <a:pt x="1271670" y="5706254"/>
                  </a:lnTo>
                  <a:lnTo>
                    <a:pt x="1234418" y="5693611"/>
                  </a:lnTo>
                  <a:lnTo>
                    <a:pt x="1217549" y="5680266"/>
                  </a:lnTo>
                  <a:lnTo>
                    <a:pt x="1203492" y="5666218"/>
                  </a:lnTo>
                  <a:lnTo>
                    <a:pt x="1186623" y="5629693"/>
                  </a:lnTo>
                  <a:lnTo>
                    <a:pt x="1184514" y="5591062"/>
                  </a:lnTo>
                  <a:lnTo>
                    <a:pt x="1197869" y="5553835"/>
                  </a:lnTo>
                  <a:lnTo>
                    <a:pt x="1210520" y="5537680"/>
                  </a:lnTo>
                  <a:lnTo>
                    <a:pt x="1654731" y="5043194"/>
                  </a:lnTo>
                  <a:lnTo>
                    <a:pt x="1714475" y="4975062"/>
                  </a:lnTo>
                  <a:lnTo>
                    <a:pt x="1822013" y="4831774"/>
                  </a:lnTo>
                  <a:lnTo>
                    <a:pt x="1914791" y="4679354"/>
                  </a:lnTo>
                  <a:lnTo>
                    <a:pt x="1994215" y="4519911"/>
                  </a:lnTo>
                  <a:lnTo>
                    <a:pt x="2056770" y="4354848"/>
                  </a:lnTo>
                  <a:lnTo>
                    <a:pt x="2105268" y="4184166"/>
                  </a:lnTo>
                  <a:lnTo>
                    <a:pt x="2137600" y="4007865"/>
                  </a:lnTo>
                  <a:lnTo>
                    <a:pt x="2155171" y="3830160"/>
                  </a:lnTo>
                  <a:lnTo>
                    <a:pt x="2155874" y="3740253"/>
                  </a:lnTo>
                  <a:lnTo>
                    <a:pt x="2155874" y="3339186"/>
                  </a:lnTo>
                  <a:lnTo>
                    <a:pt x="2157280" y="3306876"/>
                  </a:lnTo>
                  <a:lnTo>
                    <a:pt x="2169932" y="3245065"/>
                  </a:lnTo>
                  <a:lnTo>
                    <a:pt x="2193126" y="3188874"/>
                  </a:lnTo>
                  <a:lnTo>
                    <a:pt x="2227567" y="3136896"/>
                  </a:lnTo>
                  <a:lnTo>
                    <a:pt x="2271144" y="3094753"/>
                  </a:lnTo>
                  <a:lnTo>
                    <a:pt x="2321751" y="3060335"/>
                  </a:lnTo>
                  <a:lnTo>
                    <a:pt x="2378683" y="3035752"/>
                  </a:lnTo>
                  <a:lnTo>
                    <a:pt x="2440535" y="3023811"/>
                  </a:lnTo>
                  <a:close/>
                  <a:moveTo>
                    <a:pt x="2472539" y="2590332"/>
                  </a:moveTo>
                  <a:lnTo>
                    <a:pt x="2511168" y="2591736"/>
                  </a:lnTo>
                  <a:lnTo>
                    <a:pt x="2587020" y="2598759"/>
                  </a:lnTo>
                  <a:lnTo>
                    <a:pt x="2659361" y="2614210"/>
                  </a:lnTo>
                  <a:lnTo>
                    <a:pt x="2730297" y="2635981"/>
                  </a:lnTo>
                  <a:lnTo>
                    <a:pt x="2797019" y="2664774"/>
                  </a:lnTo>
                  <a:lnTo>
                    <a:pt x="2860932" y="2699187"/>
                  </a:lnTo>
                  <a:lnTo>
                    <a:pt x="2920630" y="2739217"/>
                  </a:lnTo>
                  <a:lnTo>
                    <a:pt x="2976115" y="2784866"/>
                  </a:lnTo>
                  <a:lnTo>
                    <a:pt x="3026683" y="2836133"/>
                  </a:lnTo>
                  <a:lnTo>
                    <a:pt x="3072335" y="2890911"/>
                  </a:lnTo>
                  <a:lnTo>
                    <a:pt x="3112368" y="2950606"/>
                  </a:lnTo>
                  <a:lnTo>
                    <a:pt x="3146782" y="3014514"/>
                  </a:lnTo>
                  <a:lnTo>
                    <a:pt x="3176281" y="3081934"/>
                  </a:lnTo>
                  <a:lnTo>
                    <a:pt x="3197351" y="3152163"/>
                  </a:lnTo>
                  <a:lnTo>
                    <a:pt x="3212802" y="3224498"/>
                  </a:lnTo>
                  <a:lnTo>
                    <a:pt x="3220528" y="3300346"/>
                  </a:lnTo>
                  <a:lnTo>
                    <a:pt x="3220528" y="3338971"/>
                  </a:lnTo>
                  <a:lnTo>
                    <a:pt x="3220528" y="3782115"/>
                  </a:lnTo>
                  <a:lnTo>
                    <a:pt x="3220528" y="3853046"/>
                  </a:lnTo>
                  <a:lnTo>
                    <a:pt x="3213505" y="3992802"/>
                  </a:lnTo>
                  <a:lnTo>
                    <a:pt x="3201565" y="4131855"/>
                  </a:lnTo>
                  <a:lnTo>
                    <a:pt x="3182602" y="4269503"/>
                  </a:lnTo>
                  <a:lnTo>
                    <a:pt x="3155913" y="4406450"/>
                  </a:lnTo>
                  <a:lnTo>
                    <a:pt x="3124308" y="4540587"/>
                  </a:lnTo>
                  <a:lnTo>
                    <a:pt x="3087084" y="4674021"/>
                  </a:lnTo>
                  <a:lnTo>
                    <a:pt x="3042837" y="4804647"/>
                  </a:lnTo>
                  <a:lnTo>
                    <a:pt x="2992971" y="4933166"/>
                  </a:lnTo>
                  <a:lnTo>
                    <a:pt x="2937486" y="5059578"/>
                  </a:lnTo>
                  <a:lnTo>
                    <a:pt x="2875680" y="5183883"/>
                  </a:lnTo>
                  <a:lnTo>
                    <a:pt x="2808958" y="5304676"/>
                  </a:lnTo>
                  <a:lnTo>
                    <a:pt x="2736618" y="5422661"/>
                  </a:lnTo>
                  <a:lnTo>
                    <a:pt x="2657254" y="5537836"/>
                  </a:lnTo>
                  <a:lnTo>
                    <a:pt x="2573676" y="5649500"/>
                  </a:lnTo>
                  <a:lnTo>
                    <a:pt x="2484479" y="5757652"/>
                  </a:lnTo>
                  <a:lnTo>
                    <a:pt x="2436720" y="5810324"/>
                  </a:lnTo>
                  <a:lnTo>
                    <a:pt x="2072207" y="6212735"/>
                  </a:lnTo>
                  <a:lnTo>
                    <a:pt x="2056053" y="6227483"/>
                  </a:lnTo>
                  <a:lnTo>
                    <a:pt x="2017425" y="6244338"/>
                  </a:lnTo>
                  <a:lnTo>
                    <a:pt x="1997057" y="6245040"/>
                  </a:lnTo>
                  <a:lnTo>
                    <a:pt x="1978796" y="6244338"/>
                  </a:lnTo>
                  <a:lnTo>
                    <a:pt x="1943679" y="6230994"/>
                  </a:lnTo>
                  <a:lnTo>
                    <a:pt x="1928228" y="6219055"/>
                  </a:lnTo>
                  <a:lnTo>
                    <a:pt x="1914181" y="6204307"/>
                  </a:lnTo>
                  <a:lnTo>
                    <a:pt x="1898027" y="6167788"/>
                  </a:lnTo>
                  <a:lnTo>
                    <a:pt x="1895920" y="6129865"/>
                  </a:lnTo>
                  <a:lnTo>
                    <a:pt x="1909265" y="6091941"/>
                  </a:lnTo>
                  <a:lnTo>
                    <a:pt x="1922609" y="6075789"/>
                  </a:lnTo>
                  <a:lnTo>
                    <a:pt x="2287122" y="5673377"/>
                  </a:lnTo>
                  <a:lnTo>
                    <a:pt x="2332072" y="5624920"/>
                  </a:lnTo>
                  <a:lnTo>
                    <a:pt x="2414948" y="5523790"/>
                  </a:lnTo>
                  <a:lnTo>
                    <a:pt x="2493609" y="5419851"/>
                  </a:lnTo>
                  <a:lnTo>
                    <a:pt x="2566652" y="5312401"/>
                  </a:lnTo>
                  <a:lnTo>
                    <a:pt x="2634077" y="5202142"/>
                  </a:lnTo>
                  <a:lnTo>
                    <a:pt x="2696585" y="5089776"/>
                  </a:lnTo>
                  <a:lnTo>
                    <a:pt x="2754878" y="4974601"/>
                  </a:lnTo>
                  <a:lnTo>
                    <a:pt x="2806149" y="4856616"/>
                  </a:lnTo>
                  <a:lnTo>
                    <a:pt x="2852503" y="4735823"/>
                  </a:lnTo>
                  <a:lnTo>
                    <a:pt x="2893941" y="4613625"/>
                  </a:lnTo>
                  <a:lnTo>
                    <a:pt x="2928356" y="4490022"/>
                  </a:lnTo>
                  <a:lnTo>
                    <a:pt x="2958556" y="4363610"/>
                  </a:lnTo>
                  <a:lnTo>
                    <a:pt x="2981733" y="4237198"/>
                  </a:lnTo>
                  <a:lnTo>
                    <a:pt x="2999994" y="4108679"/>
                  </a:lnTo>
                  <a:lnTo>
                    <a:pt x="3012636" y="3978054"/>
                  </a:lnTo>
                  <a:lnTo>
                    <a:pt x="3018255" y="3848130"/>
                  </a:lnTo>
                  <a:lnTo>
                    <a:pt x="3018255" y="3782115"/>
                  </a:lnTo>
                  <a:lnTo>
                    <a:pt x="3018255" y="3338971"/>
                  </a:lnTo>
                  <a:lnTo>
                    <a:pt x="3018255" y="3310880"/>
                  </a:lnTo>
                  <a:lnTo>
                    <a:pt x="3012636" y="3256101"/>
                  </a:lnTo>
                  <a:lnTo>
                    <a:pt x="3001399" y="3202728"/>
                  </a:lnTo>
                  <a:lnTo>
                    <a:pt x="2985948" y="3150758"/>
                  </a:lnTo>
                  <a:lnTo>
                    <a:pt x="2964877" y="3102300"/>
                  </a:lnTo>
                  <a:lnTo>
                    <a:pt x="2939593" y="3055949"/>
                  </a:lnTo>
                  <a:lnTo>
                    <a:pt x="2910095" y="3012407"/>
                  </a:lnTo>
                  <a:lnTo>
                    <a:pt x="2877085" y="2971674"/>
                  </a:lnTo>
                  <a:lnTo>
                    <a:pt x="2839159" y="2934453"/>
                  </a:lnTo>
                  <a:lnTo>
                    <a:pt x="2799126" y="2901446"/>
                  </a:lnTo>
                  <a:lnTo>
                    <a:pt x="2755581" y="2871950"/>
                  </a:lnTo>
                  <a:lnTo>
                    <a:pt x="2709227" y="2846667"/>
                  </a:lnTo>
                  <a:lnTo>
                    <a:pt x="2660765" y="2826301"/>
                  </a:lnTo>
                  <a:lnTo>
                    <a:pt x="2608792" y="2810148"/>
                  </a:lnTo>
                  <a:lnTo>
                    <a:pt x="2555415" y="2798911"/>
                  </a:lnTo>
                  <a:lnTo>
                    <a:pt x="2500633" y="2793995"/>
                  </a:lnTo>
                  <a:lnTo>
                    <a:pt x="2472539" y="2792591"/>
                  </a:lnTo>
                  <a:lnTo>
                    <a:pt x="2443743" y="2793995"/>
                  </a:lnTo>
                  <a:lnTo>
                    <a:pt x="2389663" y="2798911"/>
                  </a:lnTo>
                  <a:lnTo>
                    <a:pt x="2335583" y="2810148"/>
                  </a:lnTo>
                  <a:lnTo>
                    <a:pt x="2285015" y="2826301"/>
                  </a:lnTo>
                  <a:lnTo>
                    <a:pt x="2235852" y="2846667"/>
                  </a:lnTo>
                  <a:lnTo>
                    <a:pt x="2189497" y="2871950"/>
                  </a:lnTo>
                  <a:lnTo>
                    <a:pt x="2145952" y="2901446"/>
                  </a:lnTo>
                  <a:lnTo>
                    <a:pt x="2105217" y="2934453"/>
                  </a:lnTo>
                  <a:lnTo>
                    <a:pt x="2068695" y="2971674"/>
                  </a:lnTo>
                  <a:lnTo>
                    <a:pt x="2035685" y="3012407"/>
                  </a:lnTo>
                  <a:lnTo>
                    <a:pt x="2005485" y="3055949"/>
                  </a:lnTo>
                  <a:lnTo>
                    <a:pt x="1980201" y="3102300"/>
                  </a:lnTo>
                  <a:lnTo>
                    <a:pt x="1959833" y="3150758"/>
                  </a:lnTo>
                  <a:lnTo>
                    <a:pt x="1943679" y="3202728"/>
                  </a:lnTo>
                  <a:lnTo>
                    <a:pt x="1932442" y="3256101"/>
                  </a:lnTo>
                  <a:lnTo>
                    <a:pt x="1927526" y="3310880"/>
                  </a:lnTo>
                  <a:lnTo>
                    <a:pt x="1926121" y="3338971"/>
                  </a:lnTo>
                  <a:lnTo>
                    <a:pt x="1926121" y="3739978"/>
                  </a:lnTo>
                  <a:lnTo>
                    <a:pt x="1925419" y="3818634"/>
                  </a:lnTo>
                  <a:lnTo>
                    <a:pt x="1911372" y="3976649"/>
                  </a:lnTo>
                  <a:lnTo>
                    <a:pt x="1881874" y="4131153"/>
                  </a:lnTo>
                  <a:lnTo>
                    <a:pt x="1839733" y="4281442"/>
                  </a:lnTo>
                  <a:lnTo>
                    <a:pt x="1783546" y="4428221"/>
                  </a:lnTo>
                  <a:lnTo>
                    <a:pt x="1714015" y="4568678"/>
                  </a:lnTo>
                  <a:lnTo>
                    <a:pt x="1631842" y="4702815"/>
                  </a:lnTo>
                  <a:lnTo>
                    <a:pt x="1537728" y="4829929"/>
                  </a:lnTo>
                  <a:lnTo>
                    <a:pt x="1485756" y="4889624"/>
                  </a:lnTo>
                  <a:lnTo>
                    <a:pt x="1169001" y="5240768"/>
                  </a:lnTo>
                  <a:lnTo>
                    <a:pt x="1154955" y="5254814"/>
                  </a:lnTo>
                  <a:lnTo>
                    <a:pt x="1118433" y="5271669"/>
                  </a:lnTo>
                  <a:lnTo>
                    <a:pt x="1079805" y="5273775"/>
                  </a:lnTo>
                  <a:lnTo>
                    <a:pt x="1042581" y="5261134"/>
                  </a:lnTo>
                  <a:lnTo>
                    <a:pt x="1026427" y="5248493"/>
                  </a:lnTo>
                  <a:lnTo>
                    <a:pt x="1012380" y="5233745"/>
                  </a:lnTo>
                  <a:lnTo>
                    <a:pt x="994822" y="5197928"/>
                  </a:lnTo>
                  <a:lnTo>
                    <a:pt x="992715" y="5158600"/>
                  </a:lnTo>
                  <a:lnTo>
                    <a:pt x="1006059" y="5122081"/>
                  </a:lnTo>
                  <a:lnTo>
                    <a:pt x="1019404" y="5105226"/>
                  </a:lnTo>
                  <a:lnTo>
                    <a:pt x="1334753" y="4754082"/>
                  </a:lnTo>
                  <a:lnTo>
                    <a:pt x="1381107" y="4701411"/>
                  </a:lnTo>
                  <a:lnTo>
                    <a:pt x="1463983" y="4589045"/>
                  </a:lnTo>
                  <a:lnTo>
                    <a:pt x="1537026" y="4471060"/>
                  </a:lnTo>
                  <a:lnTo>
                    <a:pt x="1597427" y="4346755"/>
                  </a:lnTo>
                  <a:lnTo>
                    <a:pt x="1647293" y="4218236"/>
                  </a:lnTo>
                  <a:lnTo>
                    <a:pt x="1684517" y="4084802"/>
                  </a:lnTo>
                  <a:lnTo>
                    <a:pt x="1709801" y="3949260"/>
                  </a:lnTo>
                  <a:lnTo>
                    <a:pt x="1723146" y="3809505"/>
                  </a:lnTo>
                  <a:lnTo>
                    <a:pt x="1723848" y="3739978"/>
                  </a:lnTo>
                  <a:lnTo>
                    <a:pt x="1723848" y="3338971"/>
                  </a:lnTo>
                  <a:lnTo>
                    <a:pt x="1725252" y="3300346"/>
                  </a:lnTo>
                  <a:lnTo>
                    <a:pt x="1732276" y="3224498"/>
                  </a:lnTo>
                  <a:lnTo>
                    <a:pt x="1747025" y="3152163"/>
                  </a:lnTo>
                  <a:lnTo>
                    <a:pt x="1769500" y="3081934"/>
                  </a:lnTo>
                  <a:lnTo>
                    <a:pt x="1797593" y="3014514"/>
                  </a:lnTo>
                  <a:lnTo>
                    <a:pt x="1832008" y="2950606"/>
                  </a:lnTo>
                  <a:lnTo>
                    <a:pt x="1872743" y="2890911"/>
                  </a:lnTo>
                  <a:lnTo>
                    <a:pt x="1918395" y="2836133"/>
                  </a:lnTo>
                  <a:lnTo>
                    <a:pt x="1969666" y="2784866"/>
                  </a:lnTo>
                  <a:lnTo>
                    <a:pt x="2025150" y="2739217"/>
                  </a:lnTo>
                  <a:lnTo>
                    <a:pt x="2084849" y="2699187"/>
                  </a:lnTo>
                  <a:lnTo>
                    <a:pt x="2148762" y="2664774"/>
                  </a:lnTo>
                  <a:lnTo>
                    <a:pt x="2215484" y="2635981"/>
                  </a:lnTo>
                  <a:lnTo>
                    <a:pt x="2285015" y="2614210"/>
                  </a:lnTo>
                  <a:lnTo>
                    <a:pt x="2359463" y="2598759"/>
                  </a:lnTo>
                  <a:lnTo>
                    <a:pt x="2433910" y="2591736"/>
                  </a:lnTo>
                  <a:close/>
                  <a:moveTo>
                    <a:pt x="2472584" y="2158259"/>
                  </a:moveTo>
                  <a:lnTo>
                    <a:pt x="2532990" y="2159664"/>
                  </a:lnTo>
                  <a:lnTo>
                    <a:pt x="2652396" y="2171603"/>
                  </a:lnTo>
                  <a:lnTo>
                    <a:pt x="2767588" y="2196184"/>
                  </a:lnTo>
                  <a:lnTo>
                    <a:pt x="2877864" y="2230597"/>
                  </a:lnTo>
                  <a:lnTo>
                    <a:pt x="2983925" y="2274844"/>
                  </a:lnTo>
                  <a:lnTo>
                    <a:pt x="3084367" y="2329624"/>
                  </a:lnTo>
                  <a:lnTo>
                    <a:pt x="3178487" y="2393535"/>
                  </a:lnTo>
                  <a:lnTo>
                    <a:pt x="3266286" y="2465171"/>
                  </a:lnTo>
                  <a:lnTo>
                    <a:pt x="3346358" y="2545938"/>
                  </a:lnTo>
                  <a:lnTo>
                    <a:pt x="3418002" y="2633025"/>
                  </a:lnTo>
                  <a:lnTo>
                    <a:pt x="3481920" y="2727135"/>
                  </a:lnTo>
                  <a:lnTo>
                    <a:pt x="3536004" y="2826865"/>
                  </a:lnTo>
                  <a:lnTo>
                    <a:pt x="3580957" y="2933617"/>
                  </a:lnTo>
                  <a:lnTo>
                    <a:pt x="3616077" y="3044583"/>
                  </a:lnTo>
                  <a:lnTo>
                    <a:pt x="3639256" y="3159060"/>
                  </a:lnTo>
                  <a:lnTo>
                    <a:pt x="3651898" y="3278454"/>
                  </a:lnTo>
                  <a:lnTo>
                    <a:pt x="3652601" y="3338854"/>
                  </a:lnTo>
                  <a:lnTo>
                    <a:pt x="3652601" y="3782015"/>
                  </a:lnTo>
                  <a:lnTo>
                    <a:pt x="3651898" y="3862782"/>
                  </a:lnTo>
                  <a:lnTo>
                    <a:pt x="3644875" y="4022910"/>
                  </a:lnTo>
                  <a:lnTo>
                    <a:pt x="3629422" y="4181634"/>
                  </a:lnTo>
                  <a:lnTo>
                    <a:pt x="3608350" y="4339655"/>
                  </a:lnTo>
                  <a:lnTo>
                    <a:pt x="3578850" y="4494867"/>
                  </a:lnTo>
                  <a:lnTo>
                    <a:pt x="3542326" y="4648674"/>
                  </a:lnTo>
                  <a:lnTo>
                    <a:pt x="3498778" y="4801779"/>
                  </a:lnTo>
                  <a:lnTo>
                    <a:pt x="3449610" y="4951373"/>
                  </a:lnTo>
                  <a:lnTo>
                    <a:pt x="3392716" y="5098157"/>
                  </a:lnTo>
                  <a:lnTo>
                    <a:pt x="3328799" y="5242834"/>
                  </a:lnTo>
                  <a:lnTo>
                    <a:pt x="3258560" y="5384000"/>
                  </a:lnTo>
                  <a:lnTo>
                    <a:pt x="3181297" y="5523059"/>
                  </a:lnTo>
                  <a:lnTo>
                    <a:pt x="3098414" y="5657201"/>
                  </a:lnTo>
                  <a:lnTo>
                    <a:pt x="3008508" y="5788534"/>
                  </a:lnTo>
                  <a:lnTo>
                    <a:pt x="2912281" y="5916356"/>
                  </a:lnTo>
                  <a:lnTo>
                    <a:pt x="2810434" y="6039964"/>
                  </a:lnTo>
                  <a:lnTo>
                    <a:pt x="2756350" y="6100363"/>
                  </a:lnTo>
                  <a:lnTo>
                    <a:pt x="2655206" y="6211329"/>
                  </a:lnTo>
                  <a:lnTo>
                    <a:pt x="2639051" y="6226780"/>
                  </a:lnTo>
                  <a:lnTo>
                    <a:pt x="2601122" y="6242933"/>
                  </a:lnTo>
                  <a:lnTo>
                    <a:pt x="2580752" y="6245040"/>
                  </a:lnTo>
                  <a:lnTo>
                    <a:pt x="2562490" y="6244338"/>
                  </a:lnTo>
                  <a:lnTo>
                    <a:pt x="2528073" y="6230994"/>
                  </a:lnTo>
                  <a:lnTo>
                    <a:pt x="2512621" y="6219054"/>
                  </a:lnTo>
                  <a:lnTo>
                    <a:pt x="2498573" y="6203603"/>
                  </a:lnTo>
                  <a:lnTo>
                    <a:pt x="2481715" y="6167083"/>
                  </a:lnTo>
                  <a:lnTo>
                    <a:pt x="2479608" y="6128456"/>
                  </a:lnTo>
                  <a:lnTo>
                    <a:pt x="2492954" y="6091233"/>
                  </a:lnTo>
                  <a:lnTo>
                    <a:pt x="2505597" y="6075079"/>
                  </a:lnTo>
                  <a:lnTo>
                    <a:pt x="2606741" y="5964113"/>
                  </a:lnTo>
                  <a:lnTo>
                    <a:pt x="2657313" y="5907226"/>
                  </a:lnTo>
                  <a:lnTo>
                    <a:pt x="2753541" y="5792046"/>
                  </a:lnTo>
                  <a:lnTo>
                    <a:pt x="2843447" y="5671247"/>
                  </a:lnTo>
                  <a:lnTo>
                    <a:pt x="2928436" y="5548342"/>
                  </a:lnTo>
                  <a:lnTo>
                    <a:pt x="3006401" y="5420520"/>
                  </a:lnTo>
                  <a:lnTo>
                    <a:pt x="3079450" y="5289889"/>
                  </a:lnTo>
                  <a:lnTo>
                    <a:pt x="3144772" y="5156449"/>
                  </a:lnTo>
                  <a:lnTo>
                    <a:pt x="3205880" y="5020902"/>
                  </a:lnTo>
                  <a:lnTo>
                    <a:pt x="3259262" y="4882546"/>
                  </a:lnTo>
                  <a:lnTo>
                    <a:pt x="3305620" y="4742082"/>
                  </a:lnTo>
                  <a:lnTo>
                    <a:pt x="3346358" y="4598107"/>
                  </a:lnTo>
                  <a:lnTo>
                    <a:pt x="3380776" y="4453430"/>
                  </a:lnTo>
                  <a:lnTo>
                    <a:pt x="3408169" y="4306646"/>
                  </a:lnTo>
                  <a:lnTo>
                    <a:pt x="3429241" y="4158457"/>
                  </a:lnTo>
                  <a:lnTo>
                    <a:pt x="3442586" y="4008864"/>
                  </a:lnTo>
                  <a:lnTo>
                    <a:pt x="3449610" y="3857866"/>
                  </a:lnTo>
                  <a:lnTo>
                    <a:pt x="3450312" y="3782015"/>
                  </a:lnTo>
                  <a:lnTo>
                    <a:pt x="3450312" y="3338854"/>
                  </a:lnTo>
                  <a:lnTo>
                    <a:pt x="3449610" y="3288287"/>
                  </a:lnTo>
                  <a:lnTo>
                    <a:pt x="3439074" y="3189962"/>
                  </a:lnTo>
                  <a:lnTo>
                    <a:pt x="3420110" y="3095150"/>
                  </a:lnTo>
                  <a:lnTo>
                    <a:pt x="3392014" y="3003146"/>
                  </a:lnTo>
                  <a:lnTo>
                    <a:pt x="3354085" y="2915356"/>
                  </a:lnTo>
                  <a:lnTo>
                    <a:pt x="3309132" y="2832483"/>
                  </a:lnTo>
                  <a:lnTo>
                    <a:pt x="3256452" y="2754526"/>
                  </a:lnTo>
                  <a:lnTo>
                    <a:pt x="3196749" y="2681485"/>
                  </a:lnTo>
                  <a:lnTo>
                    <a:pt x="3130022" y="2614765"/>
                  </a:lnTo>
                  <a:lnTo>
                    <a:pt x="3056974" y="2555068"/>
                  </a:lnTo>
                  <a:lnTo>
                    <a:pt x="2979008" y="2502394"/>
                  </a:lnTo>
                  <a:lnTo>
                    <a:pt x="2896126" y="2456743"/>
                  </a:lnTo>
                  <a:lnTo>
                    <a:pt x="2808327" y="2420223"/>
                  </a:lnTo>
                  <a:lnTo>
                    <a:pt x="2717016" y="2391428"/>
                  </a:lnTo>
                  <a:lnTo>
                    <a:pt x="2620789" y="2371764"/>
                  </a:lnTo>
                  <a:lnTo>
                    <a:pt x="2523156" y="2361931"/>
                  </a:lnTo>
                  <a:lnTo>
                    <a:pt x="2472584" y="2360526"/>
                  </a:lnTo>
                  <a:lnTo>
                    <a:pt x="2422012" y="2361931"/>
                  </a:lnTo>
                  <a:lnTo>
                    <a:pt x="2323677" y="2371764"/>
                  </a:lnTo>
                  <a:lnTo>
                    <a:pt x="2228855" y="2391428"/>
                  </a:lnTo>
                  <a:lnTo>
                    <a:pt x="2136841" y="2420223"/>
                  </a:lnTo>
                  <a:lnTo>
                    <a:pt x="2049043" y="2456743"/>
                  </a:lnTo>
                  <a:lnTo>
                    <a:pt x="1965458" y="2502394"/>
                  </a:lnTo>
                  <a:lnTo>
                    <a:pt x="1888195" y="2555068"/>
                  </a:lnTo>
                  <a:lnTo>
                    <a:pt x="1815146" y="2614765"/>
                  </a:lnTo>
                  <a:lnTo>
                    <a:pt x="1749122" y="2681485"/>
                  </a:lnTo>
                  <a:lnTo>
                    <a:pt x="1689418" y="2754526"/>
                  </a:lnTo>
                  <a:lnTo>
                    <a:pt x="1636037" y="2832483"/>
                  </a:lnTo>
                  <a:lnTo>
                    <a:pt x="1591786" y="2915356"/>
                  </a:lnTo>
                  <a:lnTo>
                    <a:pt x="1553857" y="3003146"/>
                  </a:lnTo>
                  <a:lnTo>
                    <a:pt x="1525761" y="3095150"/>
                  </a:lnTo>
                  <a:lnTo>
                    <a:pt x="1505392" y="3189962"/>
                  </a:lnTo>
                  <a:lnTo>
                    <a:pt x="1495559" y="3288287"/>
                  </a:lnTo>
                  <a:lnTo>
                    <a:pt x="1495559" y="3338854"/>
                  </a:lnTo>
                  <a:lnTo>
                    <a:pt x="1495559" y="3739876"/>
                  </a:lnTo>
                  <a:lnTo>
                    <a:pt x="1494856" y="3798871"/>
                  </a:lnTo>
                  <a:lnTo>
                    <a:pt x="1483618" y="3916860"/>
                  </a:lnTo>
                  <a:lnTo>
                    <a:pt x="1461844" y="4032743"/>
                  </a:lnTo>
                  <a:lnTo>
                    <a:pt x="1429534" y="4145113"/>
                  </a:lnTo>
                  <a:lnTo>
                    <a:pt x="1388093" y="4255377"/>
                  </a:lnTo>
                  <a:lnTo>
                    <a:pt x="1336116" y="4360724"/>
                  </a:lnTo>
                  <a:lnTo>
                    <a:pt x="1275008" y="4460453"/>
                  </a:lnTo>
                  <a:lnTo>
                    <a:pt x="1204067" y="4555968"/>
                  </a:lnTo>
                  <a:lnTo>
                    <a:pt x="1164732" y="4600214"/>
                  </a:lnTo>
                  <a:lnTo>
                    <a:pt x="879561" y="4916959"/>
                  </a:lnTo>
                  <a:lnTo>
                    <a:pt x="865514" y="4931006"/>
                  </a:lnTo>
                  <a:lnTo>
                    <a:pt x="828989" y="4948563"/>
                  </a:lnTo>
                  <a:lnTo>
                    <a:pt x="790358" y="4949968"/>
                  </a:lnTo>
                  <a:lnTo>
                    <a:pt x="753131" y="4937326"/>
                  </a:lnTo>
                  <a:lnTo>
                    <a:pt x="736976" y="4924685"/>
                  </a:lnTo>
                  <a:lnTo>
                    <a:pt x="722928" y="4909936"/>
                  </a:lnTo>
                  <a:lnTo>
                    <a:pt x="706071" y="4874118"/>
                  </a:lnTo>
                  <a:lnTo>
                    <a:pt x="703964" y="4834788"/>
                  </a:lnTo>
                  <a:lnTo>
                    <a:pt x="716607" y="4798268"/>
                  </a:lnTo>
                  <a:lnTo>
                    <a:pt x="729952" y="4781412"/>
                  </a:lnTo>
                  <a:lnTo>
                    <a:pt x="1014421" y="4466072"/>
                  </a:lnTo>
                  <a:lnTo>
                    <a:pt x="1047433" y="4427444"/>
                  </a:lnTo>
                  <a:lnTo>
                    <a:pt x="1107136" y="4347380"/>
                  </a:lnTo>
                  <a:lnTo>
                    <a:pt x="1159113" y="4262400"/>
                  </a:lnTo>
                  <a:lnTo>
                    <a:pt x="1201959" y="4174610"/>
                  </a:lnTo>
                  <a:lnTo>
                    <a:pt x="1237781" y="4081202"/>
                  </a:lnTo>
                  <a:lnTo>
                    <a:pt x="1265175" y="3986390"/>
                  </a:lnTo>
                  <a:lnTo>
                    <a:pt x="1283437" y="3889470"/>
                  </a:lnTo>
                  <a:lnTo>
                    <a:pt x="1292568" y="3789039"/>
                  </a:lnTo>
                  <a:lnTo>
                    <a:pt x="1293270" y="3739876"/>
                  </a:lnTo>
                  <a:lnTo>
                    <a:pt x="1293270" y="3338854"/>
                  </a:lnTo>
                  <a:lnTo>
                    <a:pt x="1293973" y="3278454"/>
                  </a:lnTo>
                  <a:lnTo>
                    <a:pt x="1306616" y="3159060"/>
                  </a:lnTo>
                  <a:lnTo>
                    <a:pt x="1329795" y="3044583"/>
                  </a:lnTo>
                  <a:lnTo>
                    <a:pt x="1364212" y="2933617"/>
                  </a:lnTo>
                  <a:lnTo>
                    <a:pt x="1408462" y="2826865"/>
                  </a:lnTo>
                  <a:lnTo>
                    <a:pt x="1463249" y="2727135"/>
                  </a:lnTo>
                  <a:lnTo>
                    <a:pt x="1527166" y="2633025"/>
                  </a:lnTo>
                  <a:lnTo>
                    <a:pt x="1599512" y="2545938"/>
                  </a:lnTo>
                  <a:lnTo>
                    <a:pt x="1679585" y="2465171"/>
                  </a:lnTo>
                  <a:lnTo>
                    <a:pt x="1766681" y="2393535"/>
                  </a:lnTo>
                  <a:lnTo>
                    <a:pt x="1861504" y="2329624"/>
                  </a:lnTo>
                  <a:lnTo>
                    <a:pt x="1961946" y="2274844"/>
                  </a:lnTo>
                  <a:lnTo>
                    <a:pt x="2066602" y="2230597"/>
                  </a:lnTo>
                  <a:lnTo>
                    <a:pt x="2178282" y="2196184"/>
                  </a:lnTo>
                  <a:lnTo>
                    <a:pt x="2293475" y="2171603"/>
                  </a:lnTo>
                  <a:lnTo>
                    <a:pt x="2411476" y="2159664"/>
                  </a:lnTo>
                  <a:close/>
                  <a:moveTo>
                    <a:pt x="3495930" y="2113998"/>
                  </a:moveTo>
                  <a:lnTo>
                    <a:pt x="3532463" y="2126644"/>
                  </a:lnTo>
                  <a:lnTo>
                    <a:pt x="3548622" y="2139290"/>
                  </a:lnTo>
                  <a:lnTo>
                    <a:pt x="3611149" y="2198305"/>
                  </a:lnTo>
                  <a:lnTo>
                    <a:pt x="3725666" y="2324765"/>
                  </a:lnTo>
                  <a:lnTo>
                    <a:pt x="3824727" y="2461062"/>
                  </a:lnTo>
                  <a:lnTo>
                    <a:pt x="3908332" y="2607194"/>
                  </a:lnTo>
                  <a:lnTo>
                    <a:pt x="3977182" y="2759649"/>
                  </a:lnTo>
                  <a:lnTo>
                    <a:pt x="4029172" y="2919832"/>
                  </a:lnTo>
                  <a:lnTo>
                    <a:pt x="4064300" y="3084934"/>
                  </a:lnTo>
                  <a:lnTo>
                    <a:pt x="4082566" y="3253548"/>
                  </a:lnTo>
                  <a:lnTo>
                    <a:pt x="4084674" y="3338557"/>
                  </a:lnTo>
                  <a:lnTo>
                    <a:pt x="4084674" y="3781871"/>
                  </a:lnTo>
                  <a:lnTo>
                    <a:pt x="4082566" y="3915357"/>
                  </a:lnTo>
                  <a:lnTo>
                    <a:pt x="4064300" y="4181627"/>
                  </a:lnTo>
                  <a:lnTo>
                    <a:pt x="4048141" y="4314410"/>
                  </a:lnTo>
                  <a:lnTo>
                    <a:pt x="4043926" y="4331974"/>
                  </a:lnTo>
                  <a:lnTo>
                    <a:pt x="4027064" y="4363590"/>
                  </a:lnTo>
                  <a:lnTo>
                    <a:pt x="3999664" y="4386774"/>
                  </a:lnTo>
                  <a:lnTo>
                    <a:pt x="3965942" y="4400123"/>
                  </a:lnTo>
                  <a:lnTo>
                    <a:pt x="3947675" y="4400825"/>
                  </a:lnTo>
                  <a:lnTo>
                    <a:pt x="3940649" y="4400825"/>
                  </a:lnTo>
                  <a:lnTo>
                    <a:pt x="3933624" y="4400123"/>
                  </a:lnTo>
                  <a:lnTo>
                    <a:pt x="3913250" y="4395907"/>
                  </a:lnTo>
                  <a:lnTo>
                    <a:pt x="3879527" y="4375533"/>
                  </a:lnTo>
                  <a:lnTo>
                    <a:pt x="3855640" y="4344620"/>
                  </a:lnTo>
                  <a:lnTo>
                    <a:pt x="3845804" y="4306682"/>
                  </a:lnTo>
                  <a:lnTo>
                    <a:pt x="3847912" y="4285606"/>
                  </a:lnTo>
                  <a:lnTo>
                    <a:pt x="3862665" y="4161253"/>
                  </a:lnTo>
                  <a:lnTo>
                    <a:pt x="3880229" y="3908332"/>
                  </a:lnTo>
                  <a:lnTo>
                    <a:pt x="3882337" y="3781871"/>
                  </a:lnTo>
                  <a:lnTo>
                    <a:pt x="3882337" y="3338557"/>
                  </a:lnTo>
                  <a:lnTo>
                    <a:pt x="3880229" y="3264086"/>
                  </a:lnTo>
                  <a:lnTo>
                    <a:pt x="3864773" y="3117251"/>
                  </a:lnTo>
                  <a:lnTo>
                    <a:pt x="3833860" y="2972524"/>
                  </a:lnTo>
                  <a:lnTo>
                    <a:pt x="3788194" y="2832715"/>
                  </a:lnTo>
                  <a:lnTo>
                    <a:pt x="3728477" y="2699229"/>
                  </a:lnTo>
                  <a:lnTo>
                    <a:pt x="3654708" y="2571364"/>
                  </a:lnTo>
                  <a:lnTo>
                    <a:pt x="3567591" y="2451226"/>
                  </a:lnTo>
                  <a:lnTo>
                    <a:pt x="3468530" y="2340924"/>
                  </a:lnTo>
                  <a:lnTo>
                    <a:pt x="3413730" y="2290340"/>
                  </a:lnTo>
                  <a:lnTo>
                    <a:pt x="3399679" y="2274884"/>
                  </a:lnTo>
                  <a:lnTo>
                    <a:pt x="3382818" y="2239756"/>
                  </a:lnTo>
                  <a:lnTo>
                    <a:pt x="3380710" y="2201115"/>
                  </a:lnTo>
                  <a:lnTo>
                    <a:pt x="3393356" y="2163880"/>
                  </a:lnTo>
                  <a:lnTo>
                    <a:pt x="3406002" y="2147721"/>
                  </a:lnTo>
                  <a:lnTo>
                    <a:pt x="3420756" y="2132265"/>
                  </a:lnTo>
                  <a:lnTo>
                    <a:pt x="3456586" y="2116106"/>
                  </a:lnTo>
                  <a:close/>
                  <a:moveTo>
                    <a:pt x="1075679" y="1907446"/>
                  </a:moveTo>
                  <a:lnTo>
                    <a:pt x="1112185" y="1920794"/>
                  </a:lnTo>
                  <a:lnTo>
                    <a:pt x="1128331" y="1934143"/>
                  </a:lnTo>
                  <a:lnTo>
                    <a:pt x="1142372" y="1948897"/>
                  </a:lnTo>
                  <a:lnTo>
                    <a:pt x="1158519" y="1985430"/>
                  </a:lnTo>
                  <a:lnTo>
                    <a:pt x="1159221" y="2024071"/>
                  </a:lnTo>
                  <a:lnTo>
                    <a:pt x="1145180" y="2061306"/>
                  </a:lnTo>
                  <a:lnTo>
                    <a:pt x="1132544" y="2076763"/>
                  </a:lnTo>
                  <a:lnTo>
                    <a:pt x="1072871" y="2142100"/>
                  </a:lnTo>
                  <a:lnTo>
                    <a:pt x="965460" y="2279802"/>
                  </a:lnTo>
                  <a:lnTo>
                    <a:pt x="872792" y="2426637"/>
                  </a:lnTo>
                  <a:lnTo>
                    <a:pt x="793462" y="2580496"/>
                  </a:lnTo>
                  <a:lnTo>
                    <a:pt x="730279" y="2741383"/>
                  </a:lnTo>
                  <a:lnTo>
                    <a:pt x="681137" y="2907186"/>
                  </a:lnTo>
                  <a:lnTo>
                    <a:pt x="648843" y="3077205"/>
                  </a:lnTo>
                  <a:lnTo>
                    <a:pt x="632697" y="3251440"/>
                  </a:lnTo>
                  <a:lnTo>
                    <a:pt x="630591" y="3339259"/>
                  </a:lnTo>
                  <a:lnTo>
                    <a:pt x="630591" y="3740420"/>
                  </a:lnTo>
                  <a:lnTo>
                    <a:pt x="629888" y="3778358"/>
                  </a:lnTo>
                  <a:lnTo>
                    <a:pt x="615848" y="3855640"/>
                  </a:lnTo>
                  <a:lnTo>
                    <a:pt x="588469" y="3927300"/>
                  </a:lnTo>
                  <a:lnTo>
                    <a:pt x="547751" y="3994043"/>
                  </a:lnTo>
                  <a:lnTo>
                    <a:pt x="521776" y="4024253"/>
                  </a:lnTo>
                  <a:lnTo>
                    <a:pt x="397516" y="4163360"/>
                  </a:lnTo>
                  <a:lnTo>
                    <a:pt x="381369" y="4178114"/>
                  </a:lnTo>
                  <a:lnTo>
                    <a:pt x="342757" y="4194272"/>
                  </a:lnTo>
                  <a:lnTo>
                    <a:pt x="322398" y="4196380"/>
                  </a:lnTo>
                  <a:lnTo>
                    <a:pt x="304146" y="4195678"/>
                  </a:lnTo>
                  <a:lnTo>
                    <a:pt x="269746" y="4182329"/>
                  </a:lnTo>
                  <a:lnTo>
                    <a:pt x="255003" y="4170385"/>
                  </a:lnTo>
                  <a:lnTo>
                    <a:pt x="240963" y="4154929"/>
                  </a:lnTo>
                  <a:lnTo>
                    <a:pt x="223412" y="4119801"/>
                  </a:lnTo>
                  <a:lnTo>
                    <a:pt x="221306" y="4081161"/>
                  </a:lnTo>
                  <a:lnTo>
                    <a:pt x="234644" y="4043925"/>
                  </a:lnTo>
                  <a:lnTo>
                    <a:pt x="247983" y="4027766"/>
                  </a:lnTo>
                  <a:lnTo>
                    <a:pt x="372243" y="3888660"/>
                  </a:lnTo>
                  <a:lnTo>
                    <a:pt x="385581" y="3872501"/>
                  </a:lnTo>
                  <a:lnTo>
                    <a:pt x="406642" y="3838076"/>
                  </a:lnTo>
                  <a:lnTo>
                    <a:pt x="420683" y="3800840"/>
                  </a:lnTo>
                  <a:lnTo>
                    <a:pt x="428405" y="3760092"/>
                  </a:lnTo>
                  <a:lnTo>
                    <a:pt x="428405" y="3740420"/>
                  </a:lnTo>
                  <a:lnTo>
                    <a:pt x="428405" y="3339259"/>
                  </a:lnTo>
                  <a:lnTo>
                    <a:pt x="430511" y="3240901"/>
                  </a:lnTo>
                  <a:lnTo>
                    <a:pt x="448764" y="3049103"/>
                  </a:lnTo>
                  <a:lnTo>
                    <a:pt x="485270" y="2859412"/>
                  </a:lnTo>
                  <a:lnTo>
                    <a:pt x="538624" y="2675342"/>
                  </a:lnTo>
                  <a:lnTo>
                    <a:pt x="609530" y="2497595"/>
                  </a:lnTo>
                  <a:lnTo>
                    <a:pt x="696582" y="2326170"/>
                  </a:lnTo>
                  <a:lnTo>
                    <a:pt x="800482" y="2163880"/>
                  </a:lnTo>
                  <a:lnTo>
                    <a:pt x="919126" y="2010722"/>
                  </a:lnTo>
                  <a:lnTo>
                    <a:pt x="985819" y="1937656"/>
                  </a:lnTo>
                  <a:lnTo>
                    <a:pt x="1000562" y="1923605"/>
                  </a:lnTo>
                  <a:lnTo>
                    <a:pt x="1036365" y="1908851"/>
                  </a:lnTo>
                  <a:close/>
                  <a:moveTo>
                    <a:pt x="2681173" y="1740940"/>
                  </a:moveTo>
                  <a:lnTo>
                    <a:pt x="2702296" y="1743043"/>
                  </a:lnTo>
                  <a:lnTo>
                    <a:pt x="2762146" y="1752157"/>
                  </a:lnTo>
                  <a:lnTo>
                    <a:pt x="2879734" y="1778097"/>
                  </a:lnTo>
                  <a:lnTo>
                    <a:pt x="2995209" y="1812450"/>
                  </a:lnTo>
                  <a:lnTo>
                    <a:pt x="3108572" y="1855917"/>
                  </a:lnTo>
                  <a:lnTo>
                    <a:pt x="3163494" y="1881155"/>
                  </a:lnTo>
                  <a:lnTo>
                    <a:pt x="3181800" y="1891672"/>
                  </a:lnTo>
                  <a:lnTo>
                    <a:pt x="3208557" y="1921818"/>
                  </a:lnTo>
                  <a:lnTo>
                    <a:pt x="3220527" y="1958274"/>
                  </a:lnTo>
                  <a:lnTo>
                    <a:pt x="3219119" y="1997535"/>
                  </a:lnTo>
                  <a:lnTo>
                    <a:pt x="3211374" y="2016464"/>
                  </a:lnTo>
                  <a:lnTo>
                    <a:pt x="3204332" y="2029784"/>
                  </a:lnTo>
                  <a:lnTo>
                    <a:pt x="3184617" y="2050816"/>
                  </a:lnTo>
                  <a:lnTo>
                    <a:pt x="3161381" y="2064838"/>
                  </a:lnTo>
                  <a:lnTo>
                    <a:pt x="3133920" y="2073251"/>
                  </a:lnTo>
                  <a:lnTo>
                    <a:pt x="3119838" y="2073952"/>
                  </a:lnTo>
                  <a:lnTo>
                    <a:pt x="3108572" y="2073251"/>
                  </a:lnTo>
                  <a:lnTo>
                    <a:pt x="3086745" y="2069045"/>
                  </a:lnTo>
                  <a:lnTo>
                    <a:pt x="3076183" y="2064137"/>
                  </a:lnTo>
                  <a:lnTo>
                    <a:pt x="3029007" y="2041703"/>
                  </a:lnTo>
                  <a:lnTo>
                    <a:pt x="2929726" y="2004545"/>
                  </a:lnTo>
                  <a:lnTo>
                    <a:pt x="2829038" y="1972997"/>
                  </a:lnTo>
                  <a:lnTo>
                    <a:pt x="2725532" y="1951263"/>
                  </a:lnTo>
                  <a:lnTo>
                    <a:pt x="2672723" y="1942851"/>
                  </a:lnTo>
                  <a:lnTo>
                    <a:pt x="2653008" y="1938644"/>
                  </a:lnTo>
                  <a:lnTo>
                    <a:pt x="2619211" y="1917612"/>
                  </a:lnTo>
                  <a:lnTo>
                    <a:pt x="2595975" y="1887465"/>
                  </a:lnTo>
                  <a:lnTo>
                    <a:pt x="2586117" y="1848906"/>
                  </a:lnTo>
                  <a:lnTo>
                    <a:pt x="2587525" y="1828575"/>
                  </a:lnTo>
                  <a:lnTo>
                    <a:pt x="2591750" y="1808945"/>
                  </a:lnTo>
                  <a:lnTo>
                    <a:pt x="2612169" y="1774592"/>
                  </a:lnTo>
                  <a:lnTo>
                    <a:pt x="2643855" y="1750755"/>
                  </a:lnTo>
                  <a:close/>
                  <a:moveTo>
                    <a:pt x="2263554" y="1740940"/>
                  </a:moveTo>
                  <a:lnTo>
                    <a:pt x="2301527" y="1750776"/>
                  </a:lnTo>
                  <a:lnTo>
                    <a:pt x="2332469" y="1774663"/>
                  </a:lnTo>
                  <a:lnTo>
                    <a:pt x="2353566" y="1809088"/>
                  </a:lnTo>
                  <a:lnTo>
                    <a:pt x="2357785" y="1828760"/>
                  </a:lnTo>
                  <a:lnTo>
                    <a:pt x="2358488" y="1849134"/>
                  </a:lnTo>
                  <a:lnTo>
                    <a:pt x="2348643" y="1887775"/>
                  </a:lnTo>
                  <a:lnTo>
                    <a:pt x="2325437" y="1917985"/>
                  </a:lnTo>
                  <a:lnTo>
                    <a:pt x="2291682" y="1939061"/>
                  </a:lnTo>
                  <a:lnTo>
                    <a:pt x="2271289" y="1943277"/>
                  </a:lnTo>
                  <a:lnTo>
                    <a:pt x="2209406" y="1953112"/>
                  </a:lnTo>
                  <a:lnTo>
                    <a:pt x="2088452" y="1981917"/>
                  </a:lnTo>
                  <a:lnTo>
                    <a:pt x="1969609" y="2021261"/>
                  </a:lnTo>
                  <a:lnTo>
                    <a:pt x="1855687" y="2071143"/>
                  </a:lnTo>
                  <a:lnTo>
                    <a:pt x="1745985" y="2130860"/>
                  </a:lnTo>
                  <a:lnTo>
                    <a:pt x="1641909" y="2199008"/>
                  </a:lnTo>
                  <a:lnTo>
                    <a:pt x="1544865" y="2278397"/>
                  </a:lnTo>
                  <a:lnTo>
                    <a:pt x="1453447" y="2365514"/>
                  </a:lnTo>
                  <a:lnTo>
                    <a:pt x="1410550" y="2411883"/>
                  </a:lnTo>
                  <a:lnTo>
                    <a:pt x="1369061" y="2460360"/>
                  </a:lnTo>
                  <a:lnTo>
                    <a:pt x="1295223" y="2563636"/>
                  </a:lnTo>
                  <a:lnTo>
                    <a:pt x="1230527" y="2671830"/>
                  </a:lnTo>
                  <a:lnTo>
                    <a:pt x="1175676" y="2784941"/>
                  </a:lnTo>
                  <a:lnTo>
                    <a:pt x="1131373" y="2902269"/>
                  </a:lnTo>
                  <a:lnTo>
                    <a:pt x="1098322" y="3023812"/>
                  </a:lnTo>
                  <a:lnTo>
                    <a:pt x="1074412" y="3148164"/>
                  </a:lnTo>
                  <a:lnTo>
                    <a:pt x="1063864" y="3274625"/>
                  </a:lnTo>
                  <a:lnTo>
                    <a:pt x="1062457" y="3338558"/>
                  </a:lnTo>
                  <a:lnTo>
                    <a:pt x="1061754" y="3358932"/>
                  </a:lnTo>
                  <a:lnTo>
                    <a:pt x="1045580" y="3395465"/>
                  </a:lnTo>
                  <a:lnTo>
                    <a:pt x="1018155" y="3422865"/>
                  </a:lnTo>
                  <a:lnTo>
                    <a:pt x="981587" y="3439024"/>
                  </a:lnTo>
                  <a:lnTo>
                    <a:pt x="961194" y="3439726"/>
                  </a:lnTo>
                  <a:lnTo>
                    <a:pt x="940801" y="3439024"/>
                  </a:lnTo>
                  <a:lnTo>
                    <a:pt x="904937" y="3422865"/>
                  </a:lnTo>
                  <a:lnTo>
                    <a:pt x="877511" y="3395465"/>
                  </a:lnTo>
                  <a:lnTo>
                    <a:pt x="861337" y="3358932"/>
                  </a:lnTo>
                  <a:lnTo>
                    <a:pt x="859931" y="3338558"/>
                  </a:lnTo>
                  <a:lnTo>
                    <a:pt x="861337" y="3265492"/>
                  </a:lnTo>
                  <a:lnTo>
                    <a:pt x="873995" y="3121467"/>
                  </a:lnTo>
                  <a:lnTo>
                    <a:pt x="900717" y="2979550"/>
                  </a:lnTo>
                  <a:lnTo>
                    <a:pt x="939394" y="2841146"/>
                  </a:lnTo>
                  <a:lnTo>
                    <a:pt x="990026" y="2705552"/>
                  </a:lnTo>
                  <a:lnTo>
                    <a:pt x="1051206" y="2575579"/>
                  </a:lnTo>
                  <a:lnTo>
                    <a:pt x="1126450" y="2452632"/>
                  </a:lnTo>
                  <a:lnTo>
                    <a:pt x="1211540" y="2333899"/>
                  </a:lnTo>
                  <a:lnTo>
                    <a:pt x="1259359" y="2278397"/>
                  </a:lnTo>
                  <a:lnTo>
                    <a:pt x="1306474" y="2224300"/>
                  </a:lnTo>
                  <a:lnTo>
                    <a:pt x="1410550" y="2125239"/>
                  </a:lnTo>
                  <a:lnTo>
                    <a:pt x="1523065" y="2036717"/>
                  </a:lnTo>
                  <a:lnTo>
                    <a:pt x="1641909" y="1957328"/>
                  </a:lnTo>
                  <a:lnTo>
                    <a:pt x="1766379" y="1888477"/>
                  </a:lnTo>
                  <a:lnTo>
                    <a:pt x="1897177" y="1832272"/>
                  </a:lnTo>
                  <a:lnTo>
                    <a:pt x="2032898" y="1787309"/>
                  </a:lnTo>
                  <a:lnTo>
                    <a:pt x="2172135" y="1754288"/>
                  </a:lnTo>
                  <a:lnTo>
                    <a:pt x="2243160" y="1743048"/>
                  </a:lnTo>
                  <a:close/>
                  <a:moveTo>
                    <a:pt x="4205514" y="1633448"/>
                  </a:moveTo>
                  <a:lnTo>
                    <a:pt x="4244857" y="1635553"/>
                  </a:lnTo>
                  <a:lnTo>
                    <a:pt x="4280687" y="1651690"/>
                  </a:lnTo>
                  <a:lnTo>
                    <a:pt x="4295441" y="1665722"/>
                  </a:lnTo>
                  <a:lnTo>
                    <a:pt x="4339000" y="1714134"/>
                  </a:lnTo>
                  <a:lnTo>
                    <a:pt x="4421902" y="1814466"/>
                  </a:lnTo>
                  <a:lnTo>
                    <a:pt x="4499886" y="1918305"/>
                  </a:lnTo>
                  <a:lnTo>
                    <a:pt x="4571547" y="2026354"/>
                  </a:lnTo>
                  <a:lnTo>
                    <a:pt x="4637587" y="2136509"/>
                  </a:lnTo>
                  <a:lnTo>
                    <a:pt x="4697305" y="2250873"/>
                  </a:lnTo>
                  <a:lnTo>
                    <a:pt x="4750699" y="2368043"/>
                  </a:lnTo>
                  <a:lnTo>
                    <a:pt x="4798473" y="2488020"/>
                  </a:lnTo>
                  <a:lnTo>
                    <a:pt x="4819550" y="2549762"/>
                  </a:lnTo>
                  <a:lnTo>
                    <a:pt x="4824468" y="2570109"/>
                  </a:lnTo>
                  <a:lnTo>
                    <a:pt x="4821658" y="2609400"/>
                  </a:lnTo>
                  <a:lnTo>
                    <a:pt x="4804094" y="2643779"/>
                  </a:lnTo>
                  <a:lnTo>
                    <a:pt x="4775289" y="2670441"/>
                  </a:lnTo>
                  <a:lnTo>
                    <a:pt x="4755617" y="2678159"/>
                  </a:lnTo>
                  <a:lnTo>
                    <a:pt x="4739458" y="2682368"/>
                  </a:lnTo>
                  <a:lnTo>
                    <a:pt x="4723300" y="2683070"/>
                  </a:lnTo>
                  <a:lnTo>
                    <a:pt x="4708546" y="2682368"/>
                  </a:lnTo>
                  <a:lnTo>
                    <a:pt x="4678336" y="2673247"/>
                  </a:lnTo>
                  <a:lnTo>
                    <a:pt x="4653044" y="2655005"/>
                  </a:lnTo>
                  <a:lnTo>
                    <a:pt x="4633372" y="2629747"/>
                  </a:lnTo>
                  <a:lnTo>
                    <a:pt x="4627752" y="2614311"/>
                  </a:lnTo>
                  <a:lnTo>
                    <a:pt x="4608080" y="2558182"/>
                  </a:lnTo>
                  <a:lnTo>
                    <a:pt x="4564521" y="2448028"/>
                  </a:lnTo>
                  <a:lnTo>
                    <a:pt x="4515342" y="2339978"/>
                  </a:lnTo>
                  <a:lnTo>
                    <a:pt x="4460542" y="2234735"/>
                  </a:lnTo>
                  <a:lnTo>
                    <a:pt x="4400122" y="2133702"/>
                  </a:lnTo>
                  <a:lnTo>
                    <a:pt x="4334082" y="2034774"/>
                  </a:lnTo>
                  <a:lnTo>
                    <a:pt x="4263123" y="1939354"/>
                  </a:lnTo>
                  <a:lnTo>
                    <a:pt x="4186545" y="1847442"/>
                  </a:lnTo>
                  <a:lnTo>
                    <a:pt x="4147201" y="1803240"/>
                  </a:lnTo>
                  <a:lnTo>
                    <a:pt x="4133853" y="1787102"/>
                  </a:lnTo>
                  <a:lnTo>
                    <a:pt x="4120504" y="1749917"/>
                  </a:lnTo>
                  <a:lnTo>
                    <a:pt x="4121909" y="1709924"/>
                  </a:lnTo>
                  <a:lnTo>
                    <a:pt x="4138068" y="1674843"/>
                  </a:lnTo>
                  <a:lnTo>
                    <a:pt x="4152822" y="1659408"/>
                  </a:lnTo>
                  <a:lnTo>
                    <a:pt x="4168981" y="1646779"/>
                  </a:lnTo>
                  <a:close/>
                  <a:moveTo>
                    <a:pt x="1938456" y="1365774"/>
                  </a:moveTo>
                  <a:lnTo>
                    <a:pt x="1977062" y="1370699"/>
                  </a:lnTo>
                  <a:lnTo>
                    <a:pt x="2011457" y="1390399"/>
                  </a:lnTo>
                  <a:lnTo>
                    <a:pt x="2035322" y="1420654"/>
                  </a:lnTo>
                  <a:lnTo>
                    <a:pt x="2042341" y="1439651"/>
                  </a:lnTo>
                  <a:lnTo>
                    <a:pt x="2046553" y="1460055"/>
                  </a:lnTo>
                  <a:lnTo>
                    <a:pt x="2041640" y="1499456"/>
                  </a:lnTo>
                  <a:lnTo>
                    <a:pt x="2023389" y="1533931"/>
                  </a:lnTo>
                  <a:lnTo>
                    <a:pt x="1991803" y="1558557"/>
                  </a:lnTo>
                  <a:lnTo>
                    <a:pt x="1972851" y="1565593"/>
                  </a:lnTo>
                  <a:lnTo>
                    <a:pt x="1899850" y="1586701"/>
                  </a:lnTo>
                  <a:lnTo>
                    <a:pt x="1757359" y="1640174"/>
                  </a:lnTo>
                  <a:lnTo>
                    <a:pt x="1619079" y="1706311"/>
                  </a:lnTo>
                  <a:lnTo>
                    <a:pt x="1487818" y="1782299"/>
                  </a:lnTo>
                  <a:lnTo>
                    <a:pt x="1423943" y="1825922"/>
                  </a:lnTo>
                  <a:lnTo>
                    <a:pt x="1410606" y="1834365"/>
                  </a:lnTo>
                  <a:lnTo>
                    <a:pt x="1381827" y="1843512"/>
                  </a:lnTo>
                  <a:lnTo>
                    <a:pt x="1366385" y="1844215"/>
                  </a:lnTo>
                  <a:lnTo>
                    <a:pt x="1354452" y="1843512"/>
                  </a:lnTo>
                  <a:lnTo>
                    <a:pt x="1331288" y="1837883"/>
                  </a:lnTo>
                  <a:lnTo>
                    <a:pt x="1310231" y="1826625"/>
                  </a:lnTo>
                  <a:lnTo>
                    <a:pt x="1290577" y="1810442"/>
                  </a:lnTo>
                  <a:lnTo>
                    <a:pt x="1283557" y="1800592"/>
                  </a:lnTo>
                  <a:lnTo>
                    <a:pt x="1272326" y="1782299"/>
                  </a:lnTo>
                  <a:lnTo>
                    <a:pt x="1264605" y="1743602"/>
                  </a:lnTo>
                  <a:lnTo>
                    <a:pt x="1271625" y="1705608"/>
                  </a:lnTo>
                  <a:lnTo>
                    <a:pt x="1292682" y="1671835"/>
                  </a:lnTo>
                  <a:lnTo>
                    <a:pt x="1308827" y="1658467"/>
                  </a:lnTo>
                  <a:lnTo>
                    <a:pt x="1379721" y="1611326"/>
                  </a:lnTo>
                  <a:lnTo>
                    <a:pt x="1526424" y="1526192"/>
                  </a:lnTo>
                  <a:lnTo>
                    <a:pt x="1678743" y="1453723"/>
                  </a:lnTo>
                  <a:lnTo>
                    <a:pt x="1836676" y="1393917"/>
                  </a:lnTo>
                  <a:lnTo>
                    <a:pt x="1918100" y="1369995"/>
                  </a:lnTo>
                  <a:close/>
                  <a:moveTo>
                    <a:pt x="2472875" y="1294113"/>
                  </a:moveTo>
                  <a:lnTo>
                    <a:pt x="2525534" y="1294113"/>
                  </a:lnTo>
                  <a:lnTo>
                    <a:pt x="2630150" y="1300435"/>
                  </a:lnTo>
                  <a:lnTo>
                    <a:pt x="2732659" y="1310272"/>
                  </a:lnTo>
                  <a:lnTo>
                    <a:pt x="2833764" y="1325728"/>
                  </a:lnTo>
                  <a:lnTo>
                    <a:pt x="2933465" y="1346805"/>
                  </a:lnTo>
                  <a:lnTo>
                    <a:pt x="3031762" y="1372097"/>
                  </a:lnTo>
                  <a:lnTo>
                    <a:pt x="3127952" y="1401604"/>
                  </a:lnTo>
                  <a:lnTo>
                    <a:pt x="3220632" y="1436029"/>
                  </a:lnTo>
                  <a:lnTo>
                    <a:pt x="3312610" y="1475373"/>
                  </a:lnTo>
                  <a:lnTo>
                    <a:pt x="3401779" y="1517526"/>
                  </a:lnTo>
                  <a:lnTo>
                    <a:pt x="3488842" y="1565300"/>
                  </a:lnTo>
                  <a:lnTo>
                    <a:pt x="3572394" y="1616586"/>
                  </a:lnTo>
                  <a:lnTo>
                    <a:pt x="3694563" y="1699488"/>
                  </a:lnTo>
                  <a:lnTo>
                    <a:pt x="3845519" y="1825246"/>
                  </a:lnTo>
                  <a:lnTo>
                    <a:pt x="3983836" y="1963650"/>
                  </a:lnTo>
                  <a:lnTo>
                    <a:pt x="4109516" y="2115402"/>
                  </a:lnTo>
                  <a:lnTo>
                    <a:pt x="4193068" y="2236945"/>
                  </a:lnTo>
                  <a:lnTo>
                    <a:pt x="4243621" y="2321252"/>
                  </a:lnTo>
                  <a:lnTo>
                    <a:pt x="4291365" y="2408369"/>
                  </a:lnTo>
                  <a:lnTo>
                    <a:pt x="4334896" y="2496891"/>
                  </a:lnTo>
                  <a:lnTo>
                    <a:pt x="4373513" y="2588927"/>
                  </a:lnTo>
                  <a:lnTo>
                    <a:pt x="4407917" y="2683069"/>
                  </a:lnTo>
                  <a:lnTo>
                    <a:pt x="4438108" y="2779320"/>
                  </a:lnTo>
                  <a:lnTo>
                    <a:pt x="4463384" y="2876273"/>
                  </a:lnTo>
                  <a:lnTo>
                    <a:pt x="4483746" y="2976739"/>
                  </a:lnTo>
                  <a:lnTo>
                    <a:pt x="4498490" y="3077907"/>
                  </a:lnTo>
                  <a:lnTo>
                    <a:pt x="4509724" y="3181183"/>
                  </a:lnTo>
                  <a:lnTo>
                    <a:pt x="4514639" y="3285162"/>
                  </a:lnTo>
                  <a:lnTo>
                    <a:pt x="4514639" y="3337854"/>
                  </a:lnTo>
                  <a:lnTo>
                    <a:pt x="4514639" y="3781168"/>
                  </a:lnTo>
                  <a:lnTo>
                    <a:pt x="4513937" y="3802245"/>
                  </a:lnTo>
                  <a:lnTo>
                    <a:pt x="4498490" y="3838075"/>
                  </a:lnTo>
                  <a:lnTo>
                    <a:pt x="4471108" y="3866177"/>
                  </a:lnTo>
                  <a:lnTo>
                    <a:pt x="4434597" y="3881634"/>
                  </a:lnTo>
                  <a:lnTo>
                    <a:pt x="4413534" y="3882336"/>
                  </a:lnTo>
                  <a:lnTo>
                    <a:pt x="4393172" y="3881634"/>
                  </a:lnTo>
                  <a:lnTo>
                    <a:pt x="4357364" y="3866177"/>
                  </a:lnTo>
                  <a:lnTo>
                    <a:pt x="4329982" y="3838075"/>
                  </a:lnTo>
                  <a:lnTo>
                    <a:pt x="4314535" y="3802245"/>
                  </a:lnTo>
                  <a:lnTo>
                    <a:pt x="4312428" y="3781168"/>
                  </a:lnTo>
                  <a:lnTo>
                    <a:pt x="4312428" y="3337854"/>
                  </a:lnTo>
                  <a:lnTo>
                    <a:pt x="4312428" y="3290080"/>
                  </a:lnTo>
                  <a:lnTo>
                    <a:pt x="4307514" y="3196639"/>
                  </a:lnTo>
                  <a:lnTo>
                    <a:pt x="4292067" y="3057533"/>
                  </a:lnTo>
                  <a:lnTo>
                    <a:pt x="4256259" y="2877678"/>
                  </a:lnTo>
                  <a:lnTo>
                    <a:pt x="4201494" y="2705552"/>
                  </a:lnTo>
                  <a:lnTo>
                    <a:pt x="4131282" y="2539748"/>
                  </a:lnTo>
                  <a:lnTo>
                    <a:pt x="4047027" y="2383780"/>
                  </a:lnTo>
                  <a:lnTo>
                    <a:pt x="3947326" y="2236242"/>
                  </a:lnTo>
                  <a:lnTo>
                    <a:pt x="3834285" y="2099244"/>
                  </a:lnTo>
                  <a:lnTo>
                    <a:pt x="3710010" y="1974891"/>
                  </a:lnTo>
                  <a:lnTo>
                    <a:pt x="3573798" y="1861779"/>
                  </a:lnTo>
                  <a:lnTo>
                    <a:pt x="3427056" y="1762718"/>
                  </a:lnTo>
                  <a:lnTo>
                    <a:pt x="3270483" y="1677709"/>
                  </a:lnTo>
                  <a:lnTo>
                    <a:pt x="3105485" y="1607453"/>
                  </a:lnTo>
                  <a:lnTo>
                    <a:pt x="2932763" y="1554059"/>
                  </a:lnTo>
                  <a:lnTo>
                    <a:pt x="2753020" y="1516824"/>
                  </a:lnTo>
                  <a:lnTo>
                    <a:pt x="2614001" y="1501367"/>
                  </a:lnTo>
                  <a:lnTo>
                    <a:pt x="2519917" y="1496449"/>
                  </a:lnTo>
                  <a:lnTo>
                    <a:pt x="2472875" y="1496449"/>
                  </a:lnTo>
                  <a:lnTo>
                    <a:pt x="2420918" y="1496449"/>
                  </a:lnTo>
                  <a:lnTo>
                    <a:pt x="2370365" y="1499260"/>
                  </a:lnTo>
                  <a:lnTo>
                    <a:pt x="2349302" y="1499260"/>
                  </a:lnTo>
                  <a:lnTo>
                    <a:pt x="2312791" y="1485208"/>
                  </a:lnTo>
                  <a:lnTo>
                    <a:pt x="2284004" y="1459916"/>
                  </a:lnTo>
                  <a:lnTo>
                    <a:pt x="2266451" y="1424788"/>
                  </a:lnTo>
                  <a:lnTo>
                    <a:pt x="2263643" y="1403009"/>
                  </a:lnTo>
                  <a:lnTo>
                    <a:pt x="2264345" y="1383337"/>
                  </a:lnTo>
                  <a:lnTo>
                    <a:pt x="2277685" y="1345400"/>
                  </a:lnTo>
                  <a:lnTo>
                    <a:pt x="2302962" y="1317297"/>
                  </a:lnTo>
                  <a:lnTo>
                    <a:pt x="2338068" y="1300435"/>
                  </a:lnTo>
                  <a:lnTo>
                    <a:pt x="2359833" y="1296923"/>
                  </a:lnTo>
                  <a:lnTo>
                    <a:pt x="2416003" y="1294815"/>
                  </a:lnTo>
                  <a:close/>
                  <a:moveTo>
                    <a:pt x="3252656" y="990608"/>
                  </a:moveTo>
                  <a:lnTo>
                    <a:pt x="3272997" y="996228"/>
                  </a:lnTo>
                  <a:lnTo>
                    <a:pt x="3362776" y="1028546"/>
                  </a:lnTo>
                  <a:lnTo>
                    <a:pt x="3539529" y="1105124"/>
                  </a:lnTo>
                  <a:lnTo>
                    <a:pt x="3707865" y="1194349"/>
                  </a:lnTo>
                  <a:lnTo>
                    <a:pt x="3870590" y="1297625"/>
                  </a:lnTo>
                  <a:lnTo>
                    <a:pt x="3949147" y="1353830"/>
                  </a:lnTo>
                  <a:lnTo>
                    <a:pt x="3964578" y="1367178"/>
                  </a:lnTo>
                  <a:lnTo>
                    <a:pt x="3984918" y="1401604"/>
                  </a:lnTo>
                  <a:lnTo>
                    <a:pt x="3989828" y="1440244"/>
                  </a:lnTo>
                  <a:lnTo>
                    <a:pt x="3980710" y="1478885"/>
                  </a:lnTo>
                  <a:lnTo>
                    <a:pt x="3969487" y="1495746"/>
                  </a:lnTo>
                  <a:lnTo>
                    <a:pt x="3961772" y="1505582"/>
                  </a:lnTo>
                  <a:lnTo>
                    <a:pt x="3943536" y="1521038"/>
                  </a:lnTo>
                  <a:lnTo>
                    <a:pt x="3923195" y="1530874"/>
                  </a:lnTo>
                  <a:lnTo>
                    <a:pt x="3900049" y="1536494"/>
                  </a:lnTo>
                  <a:lnTo>
                    <a:pt x="3888826" y="1536494"/>
                  </a:lnTo>
                  <a:lnTo>
                    <a:pt x="3872694" y="1535089"/>
                  </a:lnTo>
                  <a:lnTo>
                    <a:pt x="3842534" y="1525956"/>
                  </a:lnTo>
                  <a:lnTo>
                    <a:pt x="3828506" y="1516120"/>
                  </a:lnTo>
                  <a:lnTo>
                    <a:pt x="3756262" y="1464131"/>
                  </a:lnTo>
                  <a:lnTo>
                    <a:pt x="3606863" y="1369286"/>
                  </a:lnTo>
                  <a:lnTo>
                    <a:pt x="3451854" y="1287087"/>
                  </a:lnTo>
                  <a:lnTo>
                    <a:pt x="3289830" y="1217533"/>
                  </a:lnTo>
                  <a:lnTo>
                    <a:pt x="3207065" y="1188026"/>
                  </a:lnTo>
                  <a:lnTo>
                    <a:pt x="3188127" y="1180298"/>
                  </a:lnTo>
                  <a:lnTo>
                    <a:pt x="3158669" y="1153601"/>
                  </a:lnTo>
                  <a:lnTo>
                    <a:pt x="3141134" y="1118473"/>
                  </a:lnTo>
                  <a:lnTo>
                    <a:pt x="3138328" y="1079130"/>
                  </a:lnTo>
                  <a:lnTo>
                    <a:pt x="3144641" y="1059458"/>
                  </a:lnTo>
                  <a:lnTo>
                    <a:pt x="3151655" y="1040489"/>
                  </a:lnTo>
                  <a:lnTo>
                    <a:pt x="3177606" y="1010982"/>
                  </a:lnTo>
                  <a:lnTo>
                    <a:pt x="3213378" y="994120"/>
                  </a:lnTo>
                  <a:close/>
                  <a:moveTo>
                    <a:pt x="2472303" y="862039"/>
                  </a:moveTo>
                  <a:lnTo>
                    <a:pt x="2561528" y="862742"/>
                  </a:lnTo>
                  <a:lnTo>
                    <a:pt x="2739276" y="876098"/>
                  </a:lnTo>
                  <a:lnTo>
                    <a:pt x="2827095" y="887346"/>
                  </a:lnTo>
                  <a:lnTo>
                    <a:pt x="2847470" y="892267"/>
                  </a:lnTo>
                  <a:lnTo>
                    <a:pt x="2881895" y="912652"/>
                  </a:lnTo>
                  <a:lnTo>
                    <a:pt x="2905079" y="944286"/>
                  </a:lnTo>
                  <a:lnTo>
                    <a:pt x="2914915" y="981542"/>
                  </a:lnTo>
                  <a:lnTo>
                    <a:pt x="2913510" y="1002631"/>
                  </a:lnTo>
                  <a:lnTo>
                    <a:pt x="2909294" y="1023017"/>
                  </a:lnTo>
                  <a:lnTo>
                    <a:pt x="2888920" y="1056056"/>
                  </a:lnTo>
                  <a:lnTo>
                    <a:pt x="2857305" y="1079956"/>
                  </a:lnTo>
                  <a:lnTo>
                    <a:pt x="2819367" y="1089798"/>
                  </a:lnTo>
                  <a:lnTo>
                    <a:pt x="2798993" y="1087689"/>
                  </a:lnTo>
                  <a:lnTo>
                    <a:pt x="2718199" y="1077848"/>
                  </a:lnTo>
                  <a:lnTo>
                    <a:pt x="2553800" y="1065194"/>
                  </a:lnTo>
                  <a:lnTo>
                    <a:pt x="2472303" y="1064491"/>
                  </a:lnTo>
                  <a:lnTo>
                    <a:pt x="2417504" y="1065194"/>
                  </a:lnTo>
                  <a:lnTo>
                    <a:pt x="2308607" y="1070818"/>
                  </a:lnTo>
                  <a:lnTo>
                    <a:pt x="2199008" y="1080659"/>
                  </a:lnTo>
                  <a:lnTo>
                    <a:pt x="2091516" y="1096828"/>
                  </a:lnTo>
                  <a:lnTo>
                    <a:pt x="1985430" y="1117213"/>
                  </a:lnTo>
                  <a:lnTo>
                    <a:pt x="1880749" y="1142520"/>
                  </a:lnTo>
                  <a:lnTo>
                    <a:pt x="1777473" y="1172747"/>
                  </a:lnTo>
                  <a:lnTo>
                    <a:pt x="1676304" y="1207895"/>
                  </a:lnTo>
                  <a:lnTo>
                    <a:pt x="1575839" y="1248666"/>
                  </a:lnTo>
                  <a:lnTo>
                    <a:pt x="1478183" y="1292953"/>
                  </a:lnTo>
                  <a:lnTo>
                    <a:pt x="1382635" y="1343566"/>
                  </a:lnTo>
                  <a:lnTo>
                    <a:pt x="1288492" y="1397693"/>
                  </a:lnTo>
                  <a:lnTo>
                    <a:pt x="1197862" y="1456039"/>
                  </a:lnTo>
                  <a:lnTo>
                    <a:pt x="1109340" y="1520008"/>
                  </a:lnTo>
                  <a:lnTo>
                    <a:pt x="1023627" y="1588194"/>
                  </a:lnTo>
                  <a:lnTo>
                    <a:pt x="940726" y="1659896"/>
                  </a:lnTo>
                  <a:lnTo>
                    <a:pt x="901382" y="1698559"/>
                  </a:lnTo>
                  <a:lnTo>
                    <a:pt x="862039" y="1736518"/>
                  </a:lnTo>
                  <a:lnTo>
                    <a:pt x="786163" y="1815953"/>
                  </a:lnTo>
                  <a:lnTo>
                    <a:pt x="715204" y="1898902"/>
                  </a:lnTo>
                  <a:lnTo>
                    <a:pt x="648461" y="1983960"/>
                  </a:lnTo>
                  <a:lnTo>
                    <a:pt x="585934" y="2071829"/>
                  </a:lnTo>
                  <a:lnTo>
                    <a:pt x="526919" y="2163214"/>
                  </a:lnTo>
                  <a:lnTo>
                    <a:pt x="473524" y="2256005"/>
                  </a:lnTo>
                  <a:lnTo>
                    <a:pt x="425048" y="2351607"/>
                  </a:lnTo>
                  <a:lnTo>
                    <a:pt x="380084" y="2449318"/>
                  </a:lnTo>
                  <a:lnTo>
                    <a:pt x="340741" y="2548435"/>
                  </a:lnTo>
                  <a:lnTo>
                    <a:pt x="305613" y="2651067"/>
                  </a:lnTo>
                  <a:lnTo>
                    <a:pt x="276105" y="2754401"/>
                  </a:lnTo>
                  <a:lnTo>
                    <a:pt x="250813" y="2858439"/>
                  </a:lnTo>
                  <a:lnTo>
                    <a:pt x="230439" y="2964586"/>
                  </a:lnTo>
                  <a:lnTo>
                    <a:pt x="215685" y="3072139"/>
                  </a:lnTo>
                  <a:lnTo>
                    <a:pt x="205147" y="3181097"/>
                  </a:lnTo>
                  <a:lnTo>
                    <a:pt x="202337" y="3235928"/>
                  </a:lnTo>
                  <a:lnTo>
                    <a:pt x="200229" y="3256314"/>
                  </a:lnTo>
                  <a:lnTo>
                    <a:pt x="184070" y="3290759"/>
                  </a:lnTo>
                  <a:lnTo>
                    <a:pt x="156670" y="3316768"/>
                  </a:lnTo>
                  <a:lnTo>
                    <a:pt x="121542" y="3331530"/>
                  </a:lnTo>
                  <a:lnTo>
                    <a:pt x="101168" y="3332233"/>
                  </a:lnTo>
                  <a:lnTo>
                    <a:pt x="99060" y="3332233"/>
                  </a:lnTo>
                  <a:lnTo>
                    <a:pt x="96953" y="3332233"/>
                  </a:lnTo>
                  <a:lnTo>
                    <a:pt x="75876" y="3330124"/>
                  </a:lnTo>
                  <a:lnTo>
                    <a:pt x="40748" y="3313253"/>
                  </a:lnTo>
                  <a:lnTo>
                    <a:pt x="14051" y="3284432"/>
                  </a:lnTo>
                  <a:lnTo>
                    <a:pt x="702" y="3247175"/>
                  </a:lnTo>
                  <a:lnTo>
                    <a:pt x="0" y="3226789"/>
                  </a:lnTo>
                  <a:lnTo>
                    <a:pt x="2810" y="3167038"/>
                  </a:lnTo>
                  <a:lnTo>
                    <a:pt x="14051" y="3048941"/>
                  </a:lnTo>
                  <a:lnTo>
                    <a:pt x="30210" y="2931547"/>
                  </a:lnTo>
                  <a:lnTo>
                    <a:pt x="52692" y="2816262"/>
                  </a:lnTo>
                  <a:lnTo>
                    <a:pt x="80091" y="2701680"/>
                  </a:lnTo>
                  <a:lnTo>
                    <a:pt x="113112" y="2589206"/>
                  </a:lnTo>
                  <a:lnTo>
                    <a:pt x="151050" y="2478842"/>
                  </a:lnTo>
                  <a:lnTo>
                    <a:pt x="193906" y="2370586"/>
                  </a:lnTo>
                  <a:lnTo>
                    <a:pt x="243085" y="2264440"/>
                  </a:lnTo>
                  <a:lnTo>
                    <a:pt x="296479" y="2159699"/>
                  </a:lnTo>
                  <a:lnTo>
                    <a:pt x="354089" y="2058473"/>
                  </a:lnTo>
                  <a:lnTo>
                    <a:pt x="418022" y="1959356"/>
                  </a:lnTo>
                  <a:lnTo>
                    <a:pt x="485468" y="1863051"/>
                  </a:lnTo>
                  <a:lnTo>
                    <a:pt x="558534" y="1770261"/>
                  </a:lnTo>
                  <a:lnTo>
                    <a:pt x="636518" y="1680282"/>
                  </a:lnTo>
                  <a:lnTo>
                    <a:pt x="718015" y="1593818"/>
                  </a:lnTo>
                  <a:lnTo>
                    <a:pt x="760871" y="1551641"/>
                  </a:lnTo>
                  <a:lnTo>
                    <a:pt x="804429" y="1510869"/>
                  </a:lnTo>
                  <a:lnTo>
                    <a:pt x="894357" y="1432138"/>
                  </a:lnTo>
                  <a:lnTo>
                    <a:pt x="988500" y="1358328"/>
                  </a:lnTo>
                  <a:lnTo>
                    <a:pt x="1084047" y="1289438"/>
                  </a:lnTo>
                  <a:lnTo>
                    <a:pt x="1183811" y="1224766"/>
                  </a:lnTo>
                  <a:lnTo>
                    <a:pt x="1285682" y="1165717"/>
                  </a:lnTo>
                  <a:lnTo>
                    <a:pt x="1389661" y="1112292"/>
                  </a:lnTo>
                  <a:lnTo>
                    <a:pt x="1495747" y="1062382"/>
                  </a:lnTo>
                  <a:lnTo>
                    <a:pt x="1603941" y="1018799"/>
                  </a:lnTo>
                  <a:lnTo>
                    <a:pt x="1715648" y="980136"/>
                  </a:lnTo>
                  <a:lnTo>
                    <a:pt x="1828057" y="947097"/>
                  </a:lnTo>
                  <a:lnTo>
                    <a:pt x="1941872" y="918979"/>
                  </a:lnTo>
                  <a:lnTo>
                    <a:pt x="2057794" y="896484"/>
                  </a:lnTo>
                  <a:lnTo>
                    <a:pt x="2175121" y="880316"/>
                  </a:lnTo>
                  <a:lnTo>
                    <a:pt x="2293151" y="868366"/>
                  </a:lnTo>
                  <a:lnTo>
                    <a:pt x="2412586" y="862742"/>
                  </a:lnTo>
                  <a:close/>
                  <a:moveTo>
                    <a:pt x="1381230" y="644948"/>
                  </a:moveTo>
                  <a:lnTo>
                    <a:pt x="1420573" y="644948"/>
                  </a:lnTo>
                  <a:lnTo>
                    <a:pt x="1457106" y="660414"/>
                  </a:lnTo>
                  <a:lnTo>
                    <a:pt x="1484506" y="687832"/>
                  </a:lnTo>
                  <a:lnTo>
                    <a:pt x="1493639" y="706814"/>
                  </a:lnTo>
                  <a:lnTo>
                    <a:pt x="1500665" y="725796"/>
                  </a:lnTo>
                  <a:lnTo>
                    <a:pt x="1500665" y="765868"/>
                  </a:lnTo>
                  <a:lnTo>
                    <a:pt x="1485209" y="801019"/>
                  </a:lnTo>
                  <a:lnTo>
                    <a:pt x="1457809" y="829140"/>
                  </a:lnTo>
                  <a:lnTo>
                    <a:pt x="1438840" y="838279"/>
                  </a:lnTo>
                  <a:lnTo>
                    <a:pt x="1358748" y="872727"/>
                  </a:lnTo>
                  <a:lnTo>
                    <a:pt x="1202780" y="950059"/>
                  </a:lnTo>
                  <a:lnTo>
                    <a:pt x="1052432" y="1037234"/>
                  </a:lnTo>
                  <a:lnTo>
                    <a:pt x="906300" y="1132844"/>
                  </a:lnTo>
                  <a:lnTo>
                    <a:pt x="769301" y="1238298"/>
                  </a:lnTo>
                  <a:lnTo>
                    <a:pt x="636518" y="1352890"/>
                  </a:lnTo>
                  <a:lnTo>
                    <a:pt x="512867" y="1475215"/>
                  </a:lnTo>
                  <a:lnTo>
                    <a:pt x="396945" y="1605977"/>
                  </a:lnTo>
                  <a:lnTo>
                    <a:pt x="341443" y="1674873"/>
                  </a:lnTo>
                  <a:lnTo>
                    <a:pt x="334417" y="1684012"/>
                  </a:lnTo>
                  <a:lnTo>
                    <a:pt x="316151" y="1698072"/>
                  </a:lnTo>
                  <a:lnTo>
                    <a:pt x="294371" y="1708618"/>
                  </a:lnTo>
                  <a:lnTo>
                    <a:pt x="273295" y="1713539"/>
                  </a:lnTo>
                  <a:lnTo>
                    <a:pt x="262054" y="1713539"/>
                  </a:lnTo>
                  <a:lnTo>
                    <a:pt x="245192" y="1712133"/>
                  </a:lnTo>
                  <a:lnTo>
                    <a:pt x="213577" y="1702290"/>
                  </a:lnTo>
                  <a:lnTo>
                    <a:pt x="199526" y="1691745"/>
                  </a:lnTo>
                  <a:lnTo>
                    <a:pt x="184070" y="1677685"/>
                  </a:lnTo>
                  <a:lnTo>
                    <a:pt x="165101" y="1643237"/>
                  </a:lnTo>
                  <a:lnTo>
                    <a:pt x="160183" y="1605274"/>
                  </a:lnTo>
                  <a:lnTo>
                    <a:pt x="170019" y="1567311"/>
                  </a:lnTo>
                  <a:lnTo>
                    <a:pt x="182665" y="1550438"/>
                  </a:lnTo>
                  <a:lnTo>
                    <a:pt x="240977" y="1476621"/>
                  </a:lnTo>
                  <a:lnTo>
                    <a:pt x="366735" y="1336017"/>
                  </a:lnTo>
                  <a:lnTo>
                    <a:pt x="500221" y="1203849"/>
                  </a:lnTo>
                  <a:lnTo>
                    <a:pt x="641435" y="1081524"/>
                  </a:lnTo>
                  <a:lnTo>
                    <a:pt x="790378" y="968338"/>
                  </a:lnTo>
                  <a:lnTo>
                    <a:pt x="944941" y="864993"/>
                  </a:lnTo>
                  <a:lnTo>
                    <a:pt x="1107934" y="771492"/>
                  </a:lnTo>
                  <a:lnTo>
                    <a:pt x="1275846" y="688535"/>
                  </a:lnTo>
                  <a:lnTo>
                    <a:pt x="1361559" y="651275"/>
                  </a:lnTo>
                  <a:close/>
                  <a:moveTo>
                    <a:pt x="2472639" y="432073"/>
                  </a:moveTo>
                  <a:lnTo>
                    <a:pt x="2548478" y="432073"/>
                  </a:lnTo>
                  <a:lnTo>
                    <a:pt x="2696645" y="440493"/>
                  </a:lnTo>
                  <a:lnTo>
                    <a:pt x="2845515" y="455929"/>
                  </a:lnTo>
                  <a:lnTo>
                    <a:pt x="2992278" y="477679"/>
                  </a:lnTo>
                  <a:lnTo>
                    <a:pt x="3136934" y="507849"/>
                  </a:lnTo>
                  <a:lnTo>
                    <a:pt x="3280185" y="545737"/>
                  </a:lnTo>
                  <a:lnTo>
                    <a:pt x="3422033" y="590642"/>
                  </a:lnTo>
                  <a:lnTo>
                    <a:pt x="3561071" y="643264"/>
                  </a:lnTo>
                  <a:lnTo>
                    <a:pt x="3629888" y="672733"/>
                  </a:lnTo>
                  <a:lnTo>
                    <a:pt x="3695896" y="702201"/>
                  </a:lnTo>
                  <a:lnTo>
                    <a:pt x="3825104" y="766050"/>
                  </a:lnTo>
                  <a:lnTo>
                    <a:pt x="3949396" y="835511"/>
                  </a:lnTo>
                  <a:lnTo>
                    <a:pt x="4070879" y="911287"/>
                  </a:lnTo>
                  <a:lnTo>
                    <a:pt x="4189553" y="993379"/>
                  </a:lnTo>
                  <a:lnTo>
                    <a:pt x="4302610" y="1081082"/>
                  </a:lnTo>
                  <a:lnTo>
                    <a:pt x="4411453" y="1174399"/>
                  </a:lnTo>
                  <a:lnTo>
                    <a:pt x="4516785" y="1273330"/>
                  </a:lnTo>
                  <a:lnTo>
                    <a:pt x="4567345" y="1325952"/>
                  </a:lnTo>
                  <a:lnTo>
                    <a:pt x="4580687" y="1340686"/>
                  </a:lnTo>
                  <a:lnTo>
                    <a:pt x="4594731" y="1377873"/>
                  </a:lnTo>
                  <a:lnTo>
                    <a:pt x="4593326" y="1416462"/>
                  </a:lnTo>
                  <a:lnTo>
                    <a:pt x="4578580" y="1452947"/>
                  </a:lnTo>
                  <a:lnTo>
                    <a:pt x="4564536" y="1468383"/>
                  </a:lnTo>
                  <a:lnTo>
                    <a:pt x="4549087" y="1481013"/>
                  </a:lnTo>
                  <a:lnTo>
                    <a:pt x="4512572" y="1495747"/>
                  </a:lnTo>
                  <a:lnTo>
                    <a:pt x="4494314" y="1496448"/>
                  </a:lnTo>
                  <a:lnTo>
                    <a:pt x="4474652" y="1495747"/>
                  </a:lnTo>
                  <a:lnTo>
                    <a:pt x="4436733" y="1478908"/>
                  </a:lnTo>
                  <a:lnTo>
                    <a:pt x="4421986" y="1464875"/>
                  </a:lnTo>
                  <a:lnTo>
                    <a:pt x="4373534" y="1415761"/>
                  </a:lnTo>
                  <a:lnTo>
                    <a:pt x="4272414" y="1320339"/>
                  </a:lnTo>
                  <a:lnTo>
                    <a:pt x="4167784" y="1231933"/>
                  </a:lnTo>
                  <a:lnTo>
                    <a:pt x="4059644" y="1149141"/>
                  </a:lnTo>
                  <a:lnTo>
                    <a:pt x="3947289" y="1071260"/>
                  </a:lnTo>
                  <a:lnTo>
                    <a:pt x="3832126" y="1000395"/>
                  </a:lnTo>
                  <a:lnTo>
                    <a:pt x="3714856" y="934442"/>
                  </a:lnTo>
                  <a:lnTo>
                    <a:pt x="3594075" y="876206"/>
                  </a:lnTo>
                  <a:lnTo>
                    <a:pt x="3469081" y="822180"/>
                  </a:lnTo>
                  <a:lnTo>
                    <a:pt x="3342682" y="775873"/>
                  </a:lnTo>
                  <a:lnTo>
                    <a:pt x="3214880" y="736581"/>
                  </a:lnTo>
                  <a:lnTo>
                    <a:pt x="3084268" y="702903"/>
                  </a:lnTo>
                  <a:lnTo>
                    <a:pt x="2950847" y="675539"/>
                  </a:lnTo>
                  <a:lnTo>
                    <a:pt x="2816022" y="655894"/>
                  </a:lnTo>
                  <a:lnTo>
                    <a:pt x="2679792" y="641861"/>
                  </a:lnTo>
                  <a:lnTo>
                    <a:pt x="2542158" y="634143"/>
                  </a:lnTo>
                  <a:lnTo>
                    <a:pt x="2472639" y="634143"/>
                  </a:lnTo>
                  <a:lnTo>
                    <a:pt x="2393991" y="634143"/>
                  </a:lnTo>
                  <a:lnTo>
                    <a:pt x="2236695" y="643264"/>
                  </a:lnTo>
                  <a:lnTo>
                    <a:pt x="2080101" y="661507"/>
                  </a:lnTo>
                  <a:lnTo>
                    <a:pt x="1926316" y="688870"/>
                  </a:lnTo>
                  <a:lnTo>
                    <a:pt x="1849774" y="706411"/>
                  </a:lnTo>
                  <a:lnTo>
                    <a:pt x="1829410" y="709919"/>
                  </a:lnTo>
                  <a:lnTo>
                    <a:pt x="1790086" y="702903"/>
                  </a:lnTo>
                  <a:lnTo>
                    <a:pt x="1757784" y="683257"/>
                  </a:lnTo>
                  <a:lnTo>
                    <a:pt x="1734611" y="651684"/>
                  </a:lnTo>
                  <a:lnTo>
                    <a:pt x="1728291" y="631336"/>
                  </a:lnTo>
                  <a:lnTo>
                    <a:pt x="1724078" y="610989"/>
                  </a:lnTo>
                  <a:lnTo>
                    <a:pt x="1731100" y="571698"/>
                  </a:lnTo>
                  <a:lnTo>
                    <a:pt x="1751464" y="539423"/>
                  </a:lnTo>
                  <a:lnTo>
                    <a:pt x="1783064" y="516269"/>
                  </a:lnTo>
                  <a:lnTo>
                    <a:pt x="1803428" y="509954"/>
                  </a:lnTo>
                  <a:lnTo>
                    <a:pt x="1884885" y="491010"/>
                  </a:lnTo>
                  <a:lnTo>
                    <a:pt x="2050608" y="461542"/>
                  </a:lnTo>
                  <a:lnTo>
                    <a:pt x="2218437" y="442598"/>
                  </a:lnTo>
                  <a:lnTo>
                    <a:pt x="2387671" y="433476"/>
                  </a:lnTo>
                  <a:close/>
                  <a:moveTo>
                    <a:pt x="3684758" y="227629"/>
                  </a:moveTo>
                  <a:lnTo>
                    <a:pt x="3704403" y="234655"/>
                  </a:lnTo>
                  <a:lnTo>
                    <a:pt x="3787894" y="268377"/>
                  </a:lnTo>
                  <a:lnTo>
                    <a:pt x="3951369" y="344254"/>
                  </a:lnTo>
                  <a:lnTo>
                    <a:pt x="4029949" y="385704"/>
                  </a:lnTo>
                  <a:lnTo>
                    <a:pt x="4048190" y="396243"/>
                  </a:lnTo>
                  <a:lnTo>
                    <a:pt x="4072747" y="427155"/>
                  </a:lnTo>
                  <a:lnTo>
                    <a:pt x="4084674" y="464391"/>
                  </a:lnTo>
                  <a:lnTo>
                    <a:pt x="4080464" y="503734"/>
                  </a:lnTo>
                  <a:lnTo>
                    <a:pt x="4072747" y="522001"/>
                  </a:lnTo>
                  <a:lnTo>
                    <a:pt x="4065029" y="533944"/>
                  </a:lnTo>
                  <a:lnTo>
                    <a:pt x="4046086" y="554318"/>
                  </a:lnTo>
                  <a:lnTo>
                    <a:pt x="4022933" y="568369"/>
                  </a:lnTo>
                  <a:lnTo>
                    <a:pt x="3996973" y="575395"/>
                  </a:lnTo>
                  <a:lnTo>
                    <a:pt x="3983642" y="575395"/>
                  </a:lnTo>
                  <a:lnTo>
                    <a:pt x="3971715" y="575395"/>
                  </a:lnTo>
                  <a:lnTo>
                    <a:pt x="3947159" y="569774"/>
                  </a:lnTo>
                  <a:lnTo>
                    <a:pt x="3935933" y="564154"/>
                  </a:lnTo>
                  <a:lnTo>
                    <a:pt x="3861563" y="524811"/>
                  </a:lnTo>
                  <a:lnTo>
                    <a:pt x="3707911" y="454555"/>
                  </a:lnTo>
                  <a:lnTo>
                    <a:pt x="3630032" y="421535"/>
                  </a:lnTo>
                  <a:lnTo>
                    <a:pt x="3611089" y="413807"/>
                  </a:lnTo>
                  <a:lnTo>
                    <a:pt x="3582323" y="385704"/>
                  </a:lnTo>
                  <a:lnTo>
                    <a:pt x="3567589" y="349874"/>
                  </a:lnTo>
                  <a:lnTo>
                    <a:pt x="3566186" y="310531"/>
                  </a:lnTo>
                  <a:lnTo>
                    <a:pt x="3573202" y="291562"/>
                  </a:lnTo>
                  <a:lnTo>
                    <a:pt x="3581621" y="271890"/>
                  </a:lnTo>
                  <a:lnTo>
                    <a:pt x="3609686" y="243788"/>
                  </a:lnTo>
                  <a:lnTo>
                    <a:pt x="3645468" y="228331"/>
                  </a:lnTo>
                  <a:close/>
                  <a:moveTo>
                    <a:pt x="2472558" y="0"/>
                  </a:moveTo>
                  <a:lnTo>
                    <a:pt x="2571589" y="1405"/>
                  </a:lnTo>
                  <a:lnTo>
                    <a:pt x="2768950" y="12646"/>
                  </a:lnTo>
                  <a:lnTo>
                    <a:pt x="2964203" y="35831"/>
                  </a:lnTo>
                  <a:lnTo>
                    <a:pt x="3158051" y="70256"/>
                  </a:lnTo>
                  <a:lnTo>
                    <a:pt x="3252868" y="92035"/>
                  </a:lnTo>
                  <a:lnTo>
                    <a:pt x="3273237" y="98358"/>
                  </a:lnTo>
                  <a:lnTo>
                    <a:pt x="3304842" y="122948"/>
                  </a:lnTo>
                  <a:lnTo>
                    <a:pt x="3325210" y="155266"/>
                  </a:lnTo>
                  <a:lnTo>
                    <a:pt x="3332234" y="194609"/>
                  </a:lnTo>
                  <a:lnTo>
                    <a:pt x="3328020" y="214983"/>
                  </a:lnTo>
                  <a:lnTo>
                    <a:pt x="3321699" y="233952"/>
                  </a:lnTo>
                  <a:lnTo>
                    <a:pt x="3298521" y="266270"/>
                  </a:lnTo>
                  <a:lnTo>
                    <a:pt x="3265511" y="286644"/>
                  </a:lnTo>
                  <a:lnTo>
                    <a:pt x="3226882" y="292967"/>
                  </a:lnTo>
                  <a:lnTo>
                    <a:pt x="3206514" y="289454"/>
                  </a:lnTo>
                  <a:lnTo>
                    <a:pt x="3116613" y="268378"/>
                  </a:lnTo>
                  <a:lnTo>
                    <a:pt x="2934704" y="236060"/>
                  </a:lnTo>
                  <a:lnTo>
                    <a:pt x="2750688" y="214983"/>
                  </a:lnTo>
                  <a:lnTo>
                    <a:pt x="2565268" y="203742"/>
                  </a:lnTo>
                  <a:lnTo>
                    <a:pt x="2472558" y="202337"/>
                  </a:lnTo>
                  <a:lnTo>
                    <a:pt x="2383360" y="203742"/>
                  </a:lnTo>
                  <a:lnTo>
                    <a:pt x="2207772" y="212875"/>
                  </a:lnTo>
                  <a:lnTo>
                    <a:pt x="2032887" y="233250"/>
                  </a:lnTo>
                  <a:lnTo>
                    <a:pt x="1860812" y="262055"/>
                  </a:lnTo>
                  <a:lnTo>
                    <a:pt x="1689438" y="300695"/>
                  </a:lnTo>
                  <a:lnTo>
                    <a:pt x="1521577" y="349172"/>
                  </a:lnTo>
                  <a:lnTo>
                    <a:pt x="1357227" y="406782"/>
                  </a:lnTo>
                  <a:lnTo>
                    <a:pt x="1194282" y="474930"/>
                  </a:lnTo>
                  <a:lnTo>
                    <a:pt x="1114214" y="512166"/>
                  </a:lnTo>
                  <a:lnTo>
                    <a:pt x="1104381" y="517084"/>
                  </a:lnTo>
                  <a:lnTo>
                    <a:pt x="1081906" y="522704"/>
                  </a:lnTo>
                  <a:lnTo>
                    <a:pt x="1070668" y="522704"/>
                  </a:lnTo>
                  <a:lnTo>
                    <a:pt x="1056621" y="522704"/>
                  </a:lnTo>
                  <a:lnTo>
                    <a:pt x="1029229" y="514273"/>
                  </a:lnTo>
                  <a:lnTo>
                    <a:pt x="1006052" y="500222"/>
                  </a:lnTo>
                  <a:lnTo>
                    <a:pt x="987088" y="479145"/>
                  </a:lnTo>
                  <a:lnTo>
                    <a:pt x="980065" y="465797"/>
                  </a:lnTo>
                  <a:lnTo>
                    <a:pt x="971637" y="446828"/>
                  </a:lnTo>
                  <a:lnTo>
                    <a:pt x="969530" y="406782"/>
                  </a:lnTo>
                  <a:lnTo>
                    <a:pt x="982874" y="370951"/>
                  </a:lnTo>
                  <a:lnTo>
                    <a:pt x="1008159" y="340039"/>
                  </a:lnTo>
                  <a:lnTo>
                    <a:pt x="1026420" y="330203"/>
                  </a:lnTo>
                  <a:lnTo>
                    <a:pt x="1111404" y="289454"/>
                  </a:lnTo>
                  <a:lnTo>
                    <a:pt x="1285588" y="217793"/>
                  </a:lnTo>
                  <a:lnTo>
                    <a:pt x="1461175" y="155968"/>
                  </a:lnTo>
                  <a:lnTo>
                    <a:pt x="1638869" y="104681"/>
                  </a:lnTo>
                  <a:lnTo>
                    <a:pt x="1820075" y="63230"/>
                  </a:lnTo>
                  <a:lnTo>
                    <a:pt x="2004091" y="32318"/>
                  </a:lnTo>
                  <a:lnTo>
                    <a:pt x="2190214" y="11241"/>
                  </a:lnTo>
                  <a:lnTo>
                    <a:pt x="2378443" y="1405"/>
                  </a:lnTo>
                  <a:close/>
                </a:path>
              </a:pathLst>
            </a:custGeom>
            <a:solidFill>
              <a:schemeClr val="lt1">
                <a:alpha val="2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1" name="Google Shape;131;ge65e1b33f9_0_82"/>
            <p:cNvSpPr/>
            <p:nvPr/>
          </p:nvSpPr>
          <p:spPr>
            <a:xfrm>
              <a:off x="1219200" y="1816100"/>
              <a:ext cx="1263600" cy="1263600"/>
            </a:xfrm>
            <a:prstGeom prst="ellipse">
              <a:avLst/>
            </a:prstGeom>
            <a:noFill/>
            <a:ln cap="flat" cmpd="sng" w="19050">
              <a:solidFill>
                <a:schemeClr val="lt1">
                  <a:alpha val="29800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2" name="Google Shape;132;ge65e1b33f9_0_82"/>
            <p:cNvSpPr/>
            <p:nvPr/>
          </p:nvSpPr>
          <p:spPr>
            <a:xfrm>
              <a:off x="1219200" y="1816100"/>
              <a:ext cx="1263600" cy="1263600"/>
            </a:xfrm>
            <a:prstGeom prst="arc">
              <a:avLst>
                <a:gd fmla="val 770435" name="adj1"/>
                <a:gd fmla="val 5005083" name="adj2"/>
              </a:avLst>
            </a:prstGeom>
            <a:noFill/>
            <a:ln cap="rnd" cmpd="sng" w="349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cxnSp>
        <p:nvCxnSpPr>
          <p:cNvPr id="133" name="Google Shape;133;ge65e1b33f9_0_82"/>
          <p:cNvCxnSpPr/>
          <p:nvPr/>
        </p:nvCxnSpPr>
        <p:spPr>
          <a:xfrm>
            <a:off x="609303" y="662039"/>
            <a:ext cx="648000" cy="0"/>
          </a:xfrm>
          <a:prstGeom prst="straightConnector1">
            <a:avLst/>
          </a:prstGeom>
          <a:noFill/>
          <a:ln cap="rnd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34" name="Google Shape;134;ge65e1b33f9_0_82"/>
          <p:cNvSpPr/>
          <p:nvPr/>
        </p:nvSpPr>
        <p:spPr>
          <a:xfrm>
            <a:off x="817412" y="669129"/>
            <a:ext cx="232969" cy="157677"/>
          </a:xfrm>
          <a:custGeom>
            <a:rect b="b" l="l" r="r" t="t"/>
            <a:pathLst>
              <a:path extrusionOk="0" h="157677" w="232969">
                <a:moveTo>
                  <a:pt x="199444" y="74800"/>
                </a:moveTo>
                <a:lnTo>
                  <a:pt x="200493" y="74945"/>
                </a:lnTo>
                <a:lnTo>
                  <a:pt x="201543" y="75307"/>
                </a:lnTo>
                <a:lnTo>
                  <a:pt x="203171" y="76575"/>
                </a:lnTo>
                <a:lnTo>
                  <a:pt x="204148" y="78277"/>
                </a:lnTo>
                <a:lnTo>
                  <a:pt x="204473" y="80269"/>
                </a:lnTo>
                <a:lnTo>
                  <a:pt x="204256" y="81319"/>
                </a:lnTo>
                <a:lnTo>
                  <a:pt x="202628" y="87149"/>
                </a:lnTo>
                <a:lnTo>
                  <a:pt x="198901" y="98629"/>
                </a:lnTo>
                <a:lnTo>
                  <a:pt x="196767" y="104278"/>
                </a:lnTo>
                <a:lnTo>
                  <a:pt x="196369" y="105003"/>
                </a:lnTo>
                <a:lnTo>
                  <a:pt x="195392" y="106234"/>
                </a:lnTo>
                <a:lnTo>
                  <a:pt x="194162" y="107067"/>
                </a:lnTo>
                <a:lnTo>
                  <a:pt x="192678" y="107538"/>
                </a:lnTo>
                <a:lnTo>
                  <a:pt x="191919" y="107538"/>
                </a:lnTo>
                <a:lnTo>
                  <a:pt x="190906" y="107501"/>
                </a:lnTo>
                <a:lnTo>
                  <a:pt x="189965" y="107176"/>
                </a:lnTo>
                <a:lnTo>
                  <a:pt x="188988" y="106777"/>
                </a:lnTo>
                <a:lnTo>
                  <a:pt x="187577" y="105292"/>
                </a:lnTo>
                <a:lnTo>
                  <a:pt x="186745" y="103482"/>
                </a:lnTo>
                <a:lnTo>
                  <a:pt x="186745" y="101454"/>
                </a:lnTo>
                <a:lnTo>
                  <a:pt x="187071" y="100404"/>
                </a:lnTo>
                <a:lnTo>
                  <a:pt x="189097" y="95080"/>
                </a:lnTo>
                <a:lnTo>
                  <a:pt x="192642" y="84180"/>
                </a:lnTo>
                <a:lnTo>
                  <a:pt x="194162" y="78711"/>
                </a:lnTo>
                <a:lnTo>
                  <a:pt x="194524" y="77661"/>
                </a:lnTo>
                <a:lnTo>
                  <a:pt x="195754" y="76104"/>
                </a:lnTo>
                <a:lnTo>
                  <a:pt x="197490" y="75054"/>
                </a:lnTo>
                <a:close/>
                <a:moveTo>
                  <a:pt x="49596" y="23138"/>
                </a:moveTo>
                <a:lnTo>
                  <a:pt x="50647" y="23211"/>
                </a:lnTo>
                <a:lnTo>
                  <a:pt x="52532" y="24008"/>
                </a:lnTo>
                <a:lnTo>
                  <a:pt x="53946" y="25385"/>
                </a:lnTo>
                <a:lnTo>
                  <a:pt x="54780" y="27268"/>
                </a:lnTo>
                <a:lnTo>
                  <a:pt x="54816" y="28391"/>
                </a:lnTo>
                <a:lnTo>
                  <a:pt x="54780" y="30420"/>
                </a:lnTo>
                <a:lnTo>
                  <a:pt x="54417" y="34442"/>
                </a:lnTo>
                <a:lnTo>
                  <a:pt x="53692" y="38427"/>
                </a:lnTo>
                <a:lnTo>
                  <a:pt x="52569" y="42303"/>
                </a:lnTo>
                <a:lnTo>
                  <a:pt x="51118" y="46071"/>
                </a:lnTo>
                <a:lnTo>
                  <a:pt x="49342" y="49658"/>
                </a:lnTo>
                <a:lnTo>
                  <a:pt x="47239" y="53099"/>
                </a:lnTo>
                <a:lnTo>
                  <a:pt x="44810" y="56324"/>
                </a:lnTo>
                <a:lnTo>
                  <a:pt x="43505" y="57918"/>
                </a:lnTo>
                <a:lnTo>
                  <a:pt x="30381" y="72409"/>
                </a:lnTo>
                <a:lnTo>
                  <a:pt x="29547" y="73206"/>
                </a:lnTo>
                <a:lnTo>
                  <a:pt x="27589" y="74075"/>
                </a:lnTo>
                <a:lnTo>
                  <a:pt x="26538" y="74148"/>
                </a:lnTo>
                <a:lnTo>
                  <a:pt x="25595" y="74075"/>
                </a:lnTo>
                <a:lnTo>
                  <a:pt x="23819" y="73387"/>
                </a:lnTo>
                <a:lnTo>
                  <a:pt x="23021" y="72844"/>
                </a:lnTo>
                <a:lnTo>
                  <a:pt x="22296" y="72047"/>
                </a:lnTo>
                <a:lnTo>
                  <a:pt x="21426" y="70235"/>
                </a:lnTo>
                <a:lnTo>
                  <a:pt x="21317" y="68170"/>
                </a:lnTo>
                <a:lnTo>
                  <a:pt x="22006" y="66322"/>
                </a:lnTo>
                <a:lnTo>
                  <a:pt x="22659" y="65417"/>
                </a:lnTo>
                <a:lnTo>
                  <a:pt x="35710" y="50925"/>
                </a:lnTo>
                <a:lnTo>
                  <a:pt x="36762" y="49766"/>
                </a:lnTo>
                <a:lnTo>
                  <a:pt x="38574" y="47266"/>
                </a:lnTo>
                <a:lnTo>
                  <a:pt x="40206" y="44586"/>
                </a:lnTo>
                <a:lnTo>
                  <a:pt x="41584" y="41905"/>
                </a:lnTo>
                <a:lnTo>
                  <a:pt x="42671" y="39006"/>
                </a:lnTo>
                <a:lnTo>
                  <a:pt x="43505" y="36036"/>
                </a:lnTo>
                <a:lnTo>
                  <a:pt x="44085" y="33029"/>
                </a:lnTo>
                <a:lnTo>
                  <a:pt x="44339" y="29949"/>
                </a:lnTo>
                <a:lnTo>
                  <a:pt x="44375" y="28391"/>
                </a:lnTo>
                <a:lnTo>
                  <a:pt x="44448" y="27268"/>
                </a:lnTo>
                <a:lnTo>
                  <a:pt x="45281" y="25385"/>
                </a:lnTo>
                <a:lnTo>
                  <a:pt x="46695" y="24008"/>
                </a:lnTo>
                <a:lnTo>
                  <a:pt x="48544" y="23211"/>
                </a:lnTo>
                <a:close/>
                <a:moveTo>
                  <a:pt x="222239" y="0"/>
                </a:moveTo>
                <a:lnTo>
                  <a:pt x="232735" y="0"/>
                </a:lnTo>
                <a:lnTo>
                  <a:pt x="232969" y="4939"/>
                </a:lnTo>
                <a:lnTo>
                  <a:pt x="232969" y="7658"/>
                </a:lnTo>
                <a:lnTo>
                  <a:pt x="232969" y="30534"/>
                </a:lnTo>
                <a:lnTo>
                  <a:pt x="232933" y="31622"/>
                </a:lnTo>
                <a:lnTo>
                  <a:pt x="232136" y="33471"/>
                </a:lnTo>
                <a:lnTo>
                  <a:pt x="230723" y="34921"/>
                </a:lnTo>
                <a:lnTo>
                  <a:pt x="228839" y="35719"/>
                </a:lnTo>
                <a:lnTo>
                  <a:pt x="227752" y="35755"/>
                </a:lnTo>
                <a:lnTo>
                  <a:pt x="226701" y="35719"/>
                </a:lnTo>
                <a:lnTo>
                  <a:pt x="224853" y="34921"/>
                </a:lnTo>
                <a:lnTo>
                  <a:pt x="223440" y="33471"/>
                </a:lnTo>
                <a:lnTo>
                  <a:pt x="222643" y="31622"/>
                </a:lnTo>
                <a:lnTo>
                  <a:pt x="222534" y="30534"/>
                </a:lnTo>
                <a:lnTo>
                  <a:pt x="222534" y="7658"/>
                </a:lnTo>
                <a:lnTo>
                  <a:pt x="222534" y="5193"/>
                </a:lnTo>
                <a:lnTo>
                  <a:pt x="222281" y="371"/>
                </a:lnTo>
                <a:close/>
                <a:moveTo>
                  <a:pt x="199826" y="0"/>
                </a:moveTo>
                <a:lnTo>
                  <a:pt x="210314" y="0"/>
                </a:lnTo>
                <a:lnTo>
                  <a:pt x="210673" y="3307"/>
                </a:lnTo>
                <a:lnTo>
                  <a:pt x="210781" y="7694"/>
                </a:lnTo>
                <a:lnTo>
                  <a:pt x="210781" y="30570"/>
                </a:lnTo>
                <a:lnTo>
                  <a:pt x="210673" y="37459"/>
                </a:lnTo>
                <a:lnTo>
                  <a:pt x="209730" y="51199"/>
                </a:lnTo>
                <a:lnTo>
                  <a:pt x="208896" y="58051"/>
                </a:lnTo>
                <a:lnTo>
                  <a:pt x="208679" y="58957"/>
                </a:lnTo>
                <a:lnTo>
                  <a:pt x="207809" y="60589"/>
                </a:lnTo>
                <a:lnTo>
                  <a:pt x="206395" y="61785"/>
                </a:lnTo>
                <a:lnTo>
                  <a:pt x="204655" y="62474"/>
                </a:lnTo>
                <a:lnTo>
                  <a:pt x="203712" y="62510"/>
                </a:lnTo>
                <a:lnTo>
                  <a:pt x="203349" y="62510"/>
                </a:lnTo>
                <a:lnTo>
                  <a:pt x="202987" y="62474"/>
                </a:lnTo>
                <a:lnTo>
                  <a:pt x="201935" y="62256"/>
                </a:lnTo>
                <a:lnTo>
                  <a:pt x="200195" y="61205"/>
                </a:lnTo>
                <a:lnTo>
                  <a:pt x="198963" y="59610"/>
                </a:lnTo>
                <a:lnTo>
                  <a:pt x="198455" y="57652"/>
                </a:lnTo>
                <a:lnTo>
                  <a:pt x="198564" y="56565"/>
                </a:lnTo>
                <a:lnTo>
                  <a:pt x="199325" y="50148"/>
                </a:lnTo>
                <a:lnTo>
                  <a:pt x="200231" y="37096"/>
                </a:lnTo>
                <a:lnTo>
                  <a:pt x="200340" y="30570"/>
                </a:lnTo>
                <a:lnTo>
                  <a:pt x="200340" y="7694"/>
                </a:lnTo>
                <a:lnTo>
                  <a:pt x="200231" y="3851"/>
                </a:lnTo>
                <a:close/>
                <a:moveTo>
                  <a:pt x="177461" y="0"/>
                </a:moveTo>
                <a:lnTo>
                  <a:pt x="187963" y="0"/>
                </a:lnTo>
                <a:lnTo>
                  <a:pt x="188449" y="4593"/>
                </a:lnTo>
                <a:lnTo>
                  <a:pt x="188485" y="7710"/>
                </a:lnTo>
                <a:lnTo>
                  <a:pt x="188485" y="30578"/>
                </a:lnTo>
                <a:lnTo>
                  <a:pt x="188449" y="34746"/>
                </a:lnTo>
                <a:lnTo>
                  <a:pt x="188086" y="43009"/>
                </a:lnTo>
                <a:lnTo>
                  <a:pt x="187289" y="51199"/>
                </a:lnTo>
                <a:lnTo>
                  <a:pt x="186202" y="59354"/>
                </a:lnTo>
                <a:lnTo>
                  <a:pt x="184679" y="67363"/>
                </a:lnTo>
                <a:lnTo>
                  <a:pt x="182795" y="75300"/>
                </a:lnTo>
                <a:lnTo>
                  <a:pt x="180547" y="83201"/>
                </a:lnTo>
                <a:lnTo>
                  <a:pt x="178010" y="90920"/>
                </a:lnTo>
                <a:lnTo>
                  <a:pt x="175074" y="98495"/>
                </a:lnTo>
                <a:lnTo>
                  <a:pt x="171776" y="105960"/>
                </a:lnTo>
                <a:lnTo>
                  <a:pt x="168151" y="113245"/>
                </a:lnTo>
                <a:lnTo>
                  <a:pt x="164164" y="120421"/>
                </a:lnTo>
                <a:lnTo>
                  <a:pt x="159887" y="127343"/>
                </a:lnTo>
                <a:lnTo>
                  <a:pt x="155248" y="134120"/>
                </a:lnTo>
                <a:lnTo>
                  <a:pt x="150282" y="140716"/>
                </a:lnTo>
                <a:lnTo>
                  <a:pt x="145027" y="147095"/>
                </a:lnTo>
                <a:lnTo>
                  <a:pt x="142236" y="150211"/>
                </a:lnTo>
                <a:lnTo>
                  <a:pt x="137017" y="155937"/>
                </a:lnTo>
                <a:lnTo>
                  <a:pt x="136183" y="156735"/>
                </a:lnTo>
                <a:lnTo>
                  <a:pt x="134226" y="157568"/>
                </a:lnTo>
                <a:lnTo>
                  <a:pt x="133175" y="157677"/>
                </a:lnTo>
                <a:lnTo>
                  <a:pt x="132232" y="157641"/>
                </a:lnTo>
                <a:lnTo>
                  <a:pt x="130456" y="156952"/>
                </a:lnTo>
                <a:lnTo>
                  <a:pt x="129659" y="156336"/>
                </a:lnTo>
                <a:lnTo>
                  <a:pt x="128934" y="155539"/>
                </a:lnTo>
                <a:lnTo>
                  <a:pt x="128064" y="153654"/>
                </a:lnTo>
                <a:lnTo>
                  <a:pt x="127955" y="151661"/>
                </a:lnTo>
                <a:lnTo>
                  <a:pt x="128644" y="149740"/>
                </a:lnTo>
                <a:lnTo>
                  <a:pt x="129296" y="148907"/>
                </a:lnTo>
                <a:lnTo>
                  <a:pt x="134516" y="143180"/>
                </a:lnTo>
                <a:lnTo>
                  <a:pt x="137125" y="140245"/>
                </a:lnTo>
                <a:lnTo>
                  <a:pt x="142091" y="134301"/>
                </a:lnTo>
                <a:lnTo>
                  <a:pt x="146730" y="128068"/>
                </a:lnTo>
                <a:lnTo>
                  <a:pt x="151116" y="121725"/>
                </a:lnTo>
                <a:lnTo>
                  <a:pt x="155139" y="115129"/>
                </a:lnTo>
                <a:lnTo>
                  <a:pt x="158909" y="108389"/>
                </a:lnTo>
                <a:lnTo>
                  <a:pt x="162280" y="101503"/>
                </a:lnTo>
                <a:lnTo>
                  <a:pt x="165433" y="94508"/>
                </a:lnTo>
                <a:lnTo>
                  <a:pt x="168188" y="87368"/>
                </a:lnTo>
                <a:lnTo>
                  <a:pt x="170580" y="80120"/>
                </a:lnTo>
                <a:lnTo>
                  <a:pt x="172682" y="72691"/>
                </a:lnTo>
                <a:lnTo>
                  <a:pt x="174458" y="65225"/>
                </a:lnTo>
                <a:lnTo>
                  <a:pt x="175872" y="57650"/>
                </a:lnTo>
                <a:lnTo>
                  <a:pt x="176959" y="50003"/>
                </a:lnTo>
                <a:lnTo>
                  <a:pt x="177648" y="42284"/>
                </a:lnTo>
                <a:lnTo>
                  <a:pt x="178010" y="34492"/>
                </a:lnTo>
                <a:lnTo>
                  <a:pt x="178046" y="30578"/>
                </a:lnTo>
                <a:lnTo>
                  <a:pt x="178046" y="7710"/>
                </a:lnTo>
                <a:lnTo>
                  <a:pt x="178010" y="5100"/>
                </a:lnTo>
                <a:lnTo>
                  <a:pt x="177467" y="26"/>
                </a:lnTo>
                <a:close/>
                <a:moveTo>
                  <a:pt x="154678" y="0"/>
                </a:moveTo>
                <a:lnTo>
                  <a:pt x="165404" y="0"/>
                </a:lnTo>
                <a:lnTo>
                  <a:pt x="165790" y="1808"/>
                </a:lnTo>
                <a:lnTo>
                  <a:pt x="166189" y="5722"/>
                </a:lnTo>
                <a:lnTo>
                  <a:pt x="166189" y="7716"/>
                </a:lnTo>
                <a:lnTo>
                  <a:pt x="166189" y="30583"/>
                </a:lnTo>
                <a:lnTo>
                  <a:pt x="166189" y="34243"/>
                </a:lnTo>
                <a:lnTo>
                  <a:pt x="165827" y="41455"/>
                </a:lnTo>
                <a:lnTo>
                  <a:pt x="165210" y="48631"/>
                </a:lnTo>
                <a:lnTo>
                  <a:pt x="164232" y="55734"/>
                </a:lnTo>
                <a:lnTo>
                  <a:pt x="162855" y="62801"/>
                </a:lnTo>
                <a:lnTo>
                  <a:pt x="161224" y="69722"/>
                </a:lnTo>
                <a:lnTo>
                  <a:pt x="159303" y="76608"/>
                </a:lnTo>
                <a:lnTo>
                  <a:pt x="157020" y="83349"/>
                </a:lnTo>
                <a:lnTo>
                  <a:pt x="154446" y="89981"/>
                </a:lnTo>
                <a:lnTo>
                  <a:pt x="151583" y="96504"/>
                </a:lnTo>
                <a:lnTo>
                  <a:pt x="148394" y="102918"/>
                </a:lnTo>
                <a:lnTo>
                  <a:pt x="144951" y="109152"/>
                </a:lnTo>
                <a:lnTo>
                  <a:pt x="141218" y="115240"/>
                </a:lnTo>
                <a:lnTo>
                  <a:pt x="137122" y="121183"/>
                </a:lnTo>
                <a:lnTo>
                  <a:pt x="132809" y="126946"/>
                </a:lnTo>
                <a:lnTo>
                  <a:pt x="128207" y="132526"/>
                </a:lnTo>
                <a:lnTo>
                  <a:pt x="125742" y="135244"/>
                </a:lnTo>
                <a:lnTo>
                  <a:pt x="106932" y="156010"/>
                </a:lnTo>
                <a:lnTo>
                  <a:pt x="106099" y="156771"/>
                </a:lnTo>
                <a:lnTo>
                  <a:pt x="104105" y="157641"/>
                </a:lnTo>
                <a:lnTo>
                  <a:pt x="103054" y="157677"/>
                </a:lnTo>
                <a:lnTo>
                  <a:pt x="102112" y="157641"/>
                </a:lnTo>
                <a:lnTo>
                  <a:pt x="100300" y="156952"/>
                </a:lnTo>
                <a:lnTo>
                  <a:pt x="99502" y="156336"/>
                </a:lnTo>
                <a:lnTo>
                  <a:pt x="98777" y="155575"/>
                </a:lnTo>
                <a:lnTo>
                  <a:pt x="97944" y="153691"/>
                </a:lnTo>
                <a:lnTo>
                  <a:pt x="97835" y="151734"/>
                </a:lnTo>
                <a:lnTo>
                  <a:pt x="98524" y="149777"/>
                </a:lnTo>
                <a:lnTo>
                  <a:pt x="99212" y="148943"/>
                </a:lnTo>
                <a:lnTo>
                  <a:pt x="118022" y="128178"/>
                </a:lnTo>
                <a:lnTo>
                  <a:pt x="120342" y="125677"/>
                </a:lnTo>
                <a:lnTo>
                  <a:pt x="124619" y="120459"/>
                </a:lnTo>
                <a:lnTo>
                  <a:pt x="128678" y="115095"/>
                </a:lnTo>
                <a:lnTo>
                  <a:pt x="132447" y="109550"/>
                </a:lnTo>
                <a:lnTo>
                  <a:pt x="135926" y="103861"/>
                </a:lnTo>
                <a:lnTo>
                  <a:pt x="139152" y="98062"/>
                </a:lnTo>
                <a:lnTo>
                  <a:pt x="142160" y="92119"/>
                </a:lnTo>
                <a:lnTo>
                  <a:pt x="144806" y="86030"/>
                </a:lnTo>
                <a:lnTo>
                  <a:pt x="147198" y="79797"/>
                </a:lnTo>
                <a:lnTo>
                  <a:pt x="149336" y="73491"/>
                </a:lnTo>
                <a:lnTo>
                  <a:pt x="151112" y="67113"/>
                </a:lnTo>
                <a:lnTo>
                  <a:pt x="152670" y="60590"/>
                </a:lnTo>
                <a:lnTo>
                  <a:pt x="153866" y="54067"/>
                </a:lnTo>
                <a:lnTo>
                  <a:pt x="154809" y="47435"/>
                </a:lnTo>
                <a:lnTo>
                  <a:pt x="155461" y="40694"/>
                </a:lnTo>
                <a:lnTo>
                  <a:pt x="155751" y="33990"/>
                </a:lnTo>
                <a:lnTo>
                  <a:pt x="155751" y="30583"/>
                </a:lnTo>
                <a:lnTo>
                  <a:pt x="155751" y="7716"/>
                </a:lnTo>
                <a:lnTo>
                  <a:pt x="155751" y="6266"/>
                </a:lnTo>
                <a:lnTo>
                  <a:pt x="155461" y="3439"/>
                </a:lnTo>
                <a:lnTo>
                  <a:pt x="154881" y="685"/>
                </a:lnTo>
                <a:close/>
                <a:moveTo>
                  <a:pt x="113160" y="0"/>
                </a:moveTo>
                <a:lnTo>
                  <a:pt x="142020" y="0"/>
                </a:lnTo>
                <a:lnTo>
                  <a:pt x="143276" y="2870"/>
                </a:lnTo>
                <a:lnTo>
                  <a:pt x="143929" y="6059"/>
                </a:lnTo>
                <a:lnTo>
                  <a:pt x="144001" y="7727"/>
                </a:lnTo>
                <a:lnTo>
                  <a:pt x="144001" y="30598"/>
                </a:lnTo>
                <a:lnTo>
                  <a:pt x="143929" y="33715"/>
                </a:lnTo>
                <a:lnTo>
                  <a:pt x="143675" y="39876"/>
                </a:lnTo>
                <a:lnTo>
                  <a:pt x="143095" y="46038"/>
                </a:lnTo>
                <a:lnTo>
                  <a:pt x="142224" y="52164"/>
                </a:lnTo>
                <a:lnTo>
                  <a:pt x="141136" y="58217"/>
                </a:lnTo>
                <a:lnTo>
                  <a:pt x="139722" y="64161"/>
                </a:lnTo>
                <a:lnTo>
                  <a:pt x="138053" y="69997"/>
                </a:lnTo>
                <a:lnTo>
                  <a:pt x="136095" y="75796"/>
                </a:lnTo>
                <a:lnTo>
                  <a:pt x="133918" y="81486"/>
                </a:lnTo>
                <a:lnTo>
                  <a:pt x="131416" y="87068"/>
                </a:lnTo>
                <a:lnTo>
                  <a:pt x="128695" y="92578"/>
                </a:lnTo>
                <a:lnTo>
                  <a:pt x="125721" y="97942"/>
                </a:lnTo>
                <a:lnTo>
                  <a:pt x="122530" y="103161"/>
                </a:lnTo>
                <a:lnTo>
                  <a:pt x="119048" y="108236"/>
                </a:lnTo>
                <a:lnTo>
                  <a:pt x="115312" y="113165"/>
                </a:lnTo>
                <a:lnTo>
                  <a:pt x="111358" y="117913"/>
                </a:lnTo>
                <a:lnTo>
                  <a:pt x="109327" y="120269"/>
                </a:lnTo>
                <a:lnTo>
                  <a:pt x="86912" y="144880"/>
                </a:lnTo>
                <a:lnTo>
                  <a:pt x="86078" y="145641"/>
                </a:lnTo>
                <a:lnTo>
                  <a:pt x="84083" y="146547"/>
                </a:lnTo>
                <a:lnTo>
                  <a:pt x="83068" y="146583"/>
                </a:lnTo>
                <a:lnTo>
                  <a:pt x="82125" y="146547"/>
                </a:lnTo>
                <a:lnTo>
                  <a:pt x="80348" y="145858"/>
                </a:lnTo>
                <a:lnTo>
                  <a:pt x="79550" y="145242"/>
                </a:lnTo>
                <a:lnTo>
                  <a:pt x="78824" y="144445"/>
                </a:lnTo>
                <a:lnTo>
                  <a:pt x="77954" y="142633"/>
                </a:lnTo>
                <a:lnTo>
                  <a:pt x="77845" y="140639"/>
                </a:lnTo>
                <a:lnTo>
                  <a:pt x="78498" y="138718"/>
                </a:lnTo>
                <a:lnTo>
                  <a:pt x="79187" y="137884"/>
                </a:lnTo>
                <a:lnTo>
                  <a:pt x="101602" y="113237"/>
                </a:lnTo>
                <a:lnTo>
                  <a:pt x="103488" y="111099"/>
                </a:lnTo>
                <a:lnTo>
                  <a:pt x="107115" y="106713"/>
                </a:lnTo>
                <a:lnTo>
                  <a:pt x="110560" y="102183"/>
                </a:lnTo>
                <a:lnTo>
                  <a:pt x="113752" y="97471"/>
                </a:lnTo>
                <a:lnTo>
                  <a:pt x="116726" y="92650"/>
                </a:lnTo>
                <a:lnTo>
                  <a:pt x="119447" y="87721"/>
                </a:lnTo>
                <a:lnTo>
                  <a:pt x="121949" y="82682"/>
                </a:lnTo>
                <a:lnTo>
                  <a:pt x="124271" y="77536"/>
                </a:lnTo>
                <a:lnTo>
                  <a:pt x="126302" y="72244"/>
                </a:lnTo>
                <a:lnTo>
                  <a:pt x="128079" y="66916"/>
                </a:lnTo>
                <a:lnTo>
                  <a:pt x="129602" y="61515"/>
                </a:lnTo>
                <a:lnTo>
                  <a:pt x="130908" y="56006"/>
                </a:lnTo>
                <a:lnTo>
                  <a:pt x="131923" y="50496"/>
                </a:lnTo>
                <a:lnTo>
                  <a:pt x="132721" y="44842"/>
                </a:lnTo>
                <a:lnTo>
                  <a:pt x="133229" y="39224"/>
                </a:lnTo>
                <a:lnTo>
                  <a:pt x="133519" y="33461"/>
                </a:lnTo>
                <a:lnTo>
                  <a:pt x="133556" y="30598"/>
                </a:lnTo>
                <a:lnTo>
                  <a:pt x="133556" y="7727"/>
                </a:lnTo>
                <a:lnTo>
                  <a:pt x="133447" y="6531"/>
                </a:lnTo>
                <a:lnTo>
                  <a:pt x="132576" y="4392"/>
                </a:lnTo>
                <a:lnTo>
                  <a:pt x="130944" y="2761"/>
                </a:lnTo>
                <a:lnTo>
                  <a:pt x="128804" y="1891"/>
                </a:lnTo>
                <a:lnTo>
                  <a:pt x="127607" y="1819"/>
                </a:lnTo>
                <a:lnTo>
                  <a:pt x="126410" y="1891"/>
                </a:lnTo>
                <a:lnTo>
                  <a:pt x="124307" y="2761"/>
                </a:lnTo>
                <a:lnTo>
                  <a:pt x="122675" y="4392"/>
                </a:lnTo>
                <a:lnTo>
                  <a:pt x="121804" y="6531"/>
                </a:lnTo>
                <a:lnTo>
                  <a:pt x="121695" y="7727"/>
                </a:lnTo>
                <a:lnTo>
                  <a:pt x="121695" y="28423"/>
                </a:lnTo>
                <a:lnTo>
                  <a:pt x="121587" y="33534"/>
                </a:lnTo>
                <a:lnTo>
                  <a:pt x="120643" y="43682"/>
                </a:lnTo>
                <a:lnTo>
                  <a:pt x="118830" y="53686"/>
                </a:lnTo>
                <a:lnTo>
                  <a:pt x="116074" y="63436"/>
                </a:lnTo>
                <a:lnTo>
                  <a:pt x="112447" y="72824"/>
                </a:lnTo>
                <a:lnTo>
                  <a:pt x="107949" y="81921"/>
                </a:lnTo>
                <a:lnTo>
                  <a:pt x="102690" y="90584"/>
                </a:lnTo>
                <a:lnTo>
                  <a:pt x="96597" y="98775"/>
                </a:lnTo>
                <a:lnTo>
                  <a:pt x="93187" y="102654"/>
                </a:lnTo>
                <a:lnTo>
                  <a:pt x="70192" y="128171"/>
                </a:lnTo>
                <a:lnTo>
                  <a:pt x="69467" y="128896"/>
                </a:lnTo>
                <a:lnTo>
                  <a:pt x="67617" y="129765"/>
                </a:lnTo>
                <a:lnTo>
                  <a:pt x="65622" y="129874"/>
                </a:lnTo>
                <a:lnTo>
                  <a:pt x="63700" y="129222"/>
                </a:lnTo>
                <a:lnTo>
                  <a:pt x="62829" y="128533"/>
                </a:lnTo>
                <a:lnTo>
                  <a:pt x="62104" y="127808"/>
                </a:lnTo>
                <a:lnTo>
                  <a:pt x="61233" y="125923"/>
                </a:lnTo>
                <a:lnTo>
                  <a:pt x="61124" y="123930"/>
                </a:lnTo>
                <a:lnTo>
                  <a:pt x="61814" y="122009"/>
                </a:lnTo>
                <a:lnTo>
                  <a:pt x="62466" y="121175"/>
                </a:lnTo>
                <a:lnTo>
                  <a:pt x="85389" y="95658"/>
                </a:lnTo>
                <a:lnTo>
                  <a:pt x="88472" y="92143"/>
                </a:lnTo>
                <a:lnTo>
                  <a:pt x="94021" y="84748"/>
                </a:lnTo>
                <a:lnTo>
                  <a:pt x="98809" y="76883"/>
                </a:lnTo>
                <a:lnTo>
                  <a:pt x="102907" y="68655"/>
                </a:lnTo>
                <a:lnTo>
                  <a:pt x="106136" y="60138"/>
                </a:lnTo>
                <a:lnTo>
                  <a:pt x="108638" y="51330"/>
                </a:lnTo>
                <a:lnTo>
                  <a:pt x="110307" y="42232"/>
                </a:lnTo>
                <a:lnTo>
                  <a:pt x="111213" y="33062"/>
                </a:lnTo>
                <a:lnTo>
                  <a:pt x="111250" y="28423"/>
                </a:lnTo>
                <a:lnTo>
                  <a:pt x="111250" y="7727"/>
                </a:lnTo>
                <a:lnTo>
                  <a:pt x="111322" y="6059"/>
                </a:lnTo>
                <a:lnTo>
                  <a:pt x="111975" y="2870"/>
                </a:lnTo>
                <a:close/>
                <a:moveTo>
                  <a:pt x="89759" y="0"/>
                </a:moveTo>
                <a:lnTo>
                  <a:pt x="100513" y="0"/>
                </a:lnTo>
                <a:lnTo>
                  <a:pt x="100300" y="685"/>
                </a:lnTo>
                <a:lnTo>
                  <a:pt x="99720" y="3439"/>
                </a:lnTo>
                <a:lnTo>
                  <a:pt x="99466" y="6266"/>
                </a:lnTo>
                <a:lnTo>
                  <a:pt x="99394" y="7716"/>
                </a:lnTo>
                <a:lnTo>
                  <a:pt x="99394" y="28409"/>
                </a:lnTo>
                <a:lnTo>
                  <a:pt x="99357" y="32468"/>
                </a:lnTo>
                <a:lnTo>
                  <a:pt x="98633" y="40622"/>
                </a:lnTo>
                <a:lnTo>
                  <a:pt x="97110" y="48594"/>
                </a:lnTo>
                <a:lnTo>
                  <a:pt x="94936" y="56350"/>
                </a:lnTo>
                <a:lnTo>
                  <a:pt x="92036" y="63924"/>
                </a:lnTo>
                <a:lnTo>
                  <a:pt x="88448" y="71172"/>
                </a:lnTo>
                <a:lnTo>
                  <a:pt x="84208" y="78094"/>
                </a:lnTo>
                <a:lnTo>
                  <a:pt x="79351" y="84653"/>
                </a:lnTo>
                <a:lnTo>
                  <a:pt x="76669" y="87734"/>
                </a:lnTo>
                <a:lnTo>
                  <a:pt x="60324" y="105854"/>
                </a:lnTo>
                <a:lnTo>
                  <a:pt x="59599" y="106579"/>
                </a:lnTo>
                <a:lnTo>
                  <a:pt x="57715" y="107448"/>
                </a:lnTo>
                <a:lnTo>
                  <a:pt x="55721" y="107557"/>
                </a:lnTo>
                <a:lnTo>
                  <a:pt x="53800" y="106905"/>
                </a:lnTo>
                <a:lnTo>
                  <a:pt x="52967" y="106252"/>
                </a:lnTo>
                <a:lnTo>
                  <a:pt x="52242" y="105491"/>
                </a:lnTo>
                <a:lnTo>
                  <a:pt x="51336" y="103643"/>
                </a:lnTo>
                <a:lnTo>
                  <a:pt x="51227" y="101614"/>
                </a:lnTo>
                <a:lnTo>
                  <a:pt x="51916" y="99729"/>
                </a:lnTo>
                <a:lnTo>
                  <a:pt x="52604" y="98859"/>
                </a:lnTo>
                <a:lnTo>
                  <a:pt x="68877" y="80739"/>
                </a:lnTo>
                <a:lnTo>
                  <a:pt x="71269" y="78021"/>
                </a:lnTo>
                <a:lnTo>
                  <a:pt x="75546" y="72223"/>
                </a:lnTo>
                <a:lnTo>
                  <a:pt x="79315" y="66135"/>
                </a:lnTo>
                <a:lnTo>
                  <a:pt x="82432" y="59720"/>
                </a:lnTo>
                <a:lnTo>
                  <a:pt x="85005" y="53088"/>
                </a:lnTo>
                <a:lnTo>
                  <a:pt x="86926" y="46203"/>
                </a:lnTo>
                <a:lnTo>
                  <a:pt x="88231" y="39208"/>
                </a:lnTo>
                <a:lnTo>
                  <a:pt x="88920" y="31996"/>
                </a:lnTo>
                <a:lnTo>
                  <a:pt x="88956" y="28409"/>
                </a:lnTo>
                <a:lnTo>
                  <a:pt x="88956" y="7716"/>
                </a:lnTo>
                <a:lnTo>
                  <a:pt x="89028" y="5722"/>
                </a:lnTo>
                <a:lnTo>
                  <a:pt x="89391" y="1808"/>
                </a:lnTo>
                <a:close/>
                <a:moveTo>
                  <a:pt x="67259" y="0"/>
                </a:moveTo>
                <a:lnTo>
                  <a:pt x="77688" y="0"/>
                </a:lnTo>
                <a:lnTo>
                  <a:pt x="77683" y="26"/>
                </a:lnTo>
                <a:lnTo>
                  <a:pt x="77175" y="5100"/>
                </a:lnTo>
                <a:lnTo>
                  <a:pt x="77175" y="7710"/>
                </a:lnTo>
                <a:lnTo>
                  <a:pt x="77175" y="28403"/>
                </a:lnTo>
                <a:lnTo>
                  <a:pt x="77139" y="31448"/>
                </a:lnTo>
                <a:lnTo>
                  <a:pt x="76559" y="37536"/>
                </a:lnTo>
                <a:lnTo>
                  <a:pt x="75436" y="43516"/>
                </a:lnTo>
                <a:lnTo>
                  <a:pt x="73768" y="49315"/>
                </a:lnTo>
                <a:lnTo>
                  <a:pt x="71630" y="55005"/>
                </a:lnTo>
                <a:lnTo>
                  <a:pt x="68948" y="60441"/>
                </a:lnTo>
                <a:lnTo>
                  <a:pt x="65794" y="65587"/>
                </a:lnTo>
                <a:lnTo>
                  <a:pt x="62133" y="70516"/>
                </a:lnTo>
                <a:lnTo>
                  <a:pt x="60104" y="72799"/>
                </a:lnTo>
                <a:lnTo>
                  <a:pt x="45388" y="89144"/>
                </a:lnTo>
                <a:lnTo>
                  <a:pt x="44663" y="89869"/>
                </a:lnTo>
                <a:lnTo>
                  <a:pt x="42778" y="90775"/>
                </a:lnTo>
                <a:lnTo>
                  <a:pt x="40785" y="90848"/>
                </a:lnTo>
                <a:lnTo>
                  <a:pt x="38864" y="90195"/>
                </a:lnTo>
                <a:lnTo>
                  <a:pt x="38030" y="89543"/>
                </a:lnTo>
                <a:lnTo>
                  <a:pt x="37305" y="88782"/>
                </a:lnTo>
                <a:lnTo>
                  <a:pt x="36435" y="86934"/>
                </a:lnTo>
                <a:lnTo>
                  <a:pt x="36327" y="84904"/>
                </a:lnTo>
                <a:lnTo>
                  <a:pt x="36979" y="83019"/>
                </a:lnTo>
                <a:lnTo>
                  <a:pt x="37668" y="82150"/>
                </a:lnTo>
                <a:lnTo>
                  <a:pt x="52347" y="65877"/>
                </a:lnTo>
                <a:lnTo>
                  <a:pt x="54051" y="63884"/>
                </a:lnTo>
                <a:lnTo>
                  <a:pt x="57132" y="59752"/>
                </a:lnTo>
                <a:lnTo>
                  <a:pt x="59814" y="55367"/>
                </a:lnTo>
                <a:lnTo>
                  <a:pt x="62025" y="50837"/>
                </a:lnTo>
                <a:lnTo>
                  <a:pt x="63873" y="46017"/>
                </a:lnTo>
                <a:lnTo>
                  <a:pt x="65287" y="41124"/>
                </a:lnTo>
                <a:lnTo>
                  <a:pt x="66229" y="36123"/>
                </a:lnTo>
                <a:lnTo>
                  <a:pt x="66700" y="30940"/>
                </a:lnTo>
                <a:lnTo>
                  <a:pt x="66737" y="28403"/>
                </a:lnTo>
                <a:lnTo>
                  <a:pt x="66737" y="7710"/>
                </a:lnTo>
                <a:lnTo>
                  <a:pt x="66773" y="4593"/>
                </a:lnTo>
                <a:close/>
                <a:moveTo>
                  <a:pt x="44792" y="0"/>
                </a:moveTo>
                <a:lnTo>
                  <a:pt x="55265" y="0"/>
                </a:lnTo>
                <a:lnTo>
                  <a:pt x="54899" y="4395"/>
                </a:lnTo>
                <a:lnTo>
                  <a:pt x="54826" y="7694"/>
                </a:lnTo>
                <a:lnTo>
                  <a:pt x="54790" y="8746"/>
                </a:lnTo>
                <a:lnTo>
                  <a:pt x="53955" y="10631"/>
                </a:lnTo>
                <a:lnTo>
                  <a:pt x="52540" y="12045"/>
                </a:lnTo>
                <a:lnTo>
                  <a:pt x="50653" y="12879"/>
                </a:lnTo>
                <a:lnTo>
                  <a:pt x="49601" y="12915"/>
                </a:lnTo>
                <a:lnTo>
                  <a:pt x="48548" y="12879"/>
                </a:lnTo>
                <a:lnTo>
                  <a:pt x="46697" y="12045"/>
                </a:lnTo>
                <a:lnTo>
                  <a:pt x="45282" y="10631"/>
                </a:lnTo>
                <a:lnTo>
                  <a:pt x="44448" y="8746"/>
                </a:lnTo>
                <a:lnTo>
                  <a:pt x="44375" y="7694"/>
                </a:lnTo>
                <a:lnTo>
                  <a:pt x="44448" y="3924"/>
                </a:lnTo>
                <a:close/>
                <a:moveTo>
                  <a:pt x="22468" y="0"/>
                </a:moveTo>
                <a:lnTo>
                  <a:pt x="32946" y="0"/>
                </a:lnTo>
                <a:lnTo>
                  <a:pt x="32649" y="3199"/>
                </a:lnTo>
                <a:lnTo>
                  <a:pt x="32540" y="7730"/>
                </a:lnTo>
                <a:lnTo>
                  <a:pt x="32540" y="28431"/>
                </a:lnTo>
                <a:lnTo>
                  <a:pt x="32504" y="30389"/>
                </a:lnTo>
                <a:lnTo>
                  <a:pt x="31780" y="34377"/>
                </a:lnTo>
                <a:lnTo>
                  <a:pt x="30367" y="38075"/>
                </a:lnTo>
                <a:lnTo>
                  <a:pt x="28266" y="41519"/>
                </a:lnTo>
                <a:lnTo>
                  <a:pt x="26925" y="43078"/>
                </a:lnTo>
                <a:lnTo>
                  <a:pt x="20513" y="50256"/>
                </a:lnTo>
                <a:lnTo>
                  <a:pt x="19680" y="51018"/>
                </a:lnTo>
                <a:lnTo>
                  <a:pt x="17687" y="51852"/>
                </a:lnTo>
                <a:lnTo>
                  <a:pt x="16637" y="51960"/>
                </a:lnTo>
                <a:lnTo>
                  <a:pt x="15695" y="51924"/>
                </a:lnTo>
                <a:lnTo>
                  <a:pt x="13920" y="51235"/>
                </a:lnTo>
                <a:lnTo>
                  <a:pt x="13159" y="50619"/>
                </a:lnTo>
                <a:lnTo>
                  <a:pt x="12434" y="49821"/>
                </a:lnTo>
                <a:lnTo>
                  <a:pt x="11529" y="48009"/>
                </a:lnTo>
                <a:lnTo>
                  <a:pt x="11420" y="46015"/>
                </a:lnTo>
                <a:lnTo>
                  <a:pt x="12108" y="44093"/>
                </a:lnTo>
                <a:lnTo>
                  <a:pt x="12797" y="43259"/>
                </a:lnTo>
                <a:lnTo>
                  <a:pt x="19209" y="36081"/>
                </a:lnTo>
                <a:lnTo>
                  <a:pt x="19897" y="35247"/>
                </a:lnTo>
                <a:lnTo>
                  <a:pt x="20984" y="33471"/>
                </a:lnTo>
                <a:lnTo>
                  <a:pt x="21709" y="31549"/>
                </a:lnTo>
                <a:lnTo>
                  <a:pt x="22107" y="29447"/>
                </a:lnTo>
                <a:lnTo>
                  <a:pt x="22107" y="28431"/>
                </a:lnTo>
                <a:lnTo>
                  <a:pt x="22107" y="7730"/>
                </a:lnTo>
                <a:lnTo>
                  <a:pt x="22216" y="2655"/>
                </a:lnTo>
                <a:close/>
                <a:moveTo>
                  <a:pt x="91" y="0"/>
                </a:moveTo>
                <a:lnTo>
                  <a:pt x="10564" y="0"/>
                </a:lnTo>
                <a:lnTo>
                  <a:pt x="10441" y="2398"/>
                </a:lnTo>
                <a:lnTo>
                  <a:pt x="10332" y="3450"/>
                </a:lnTo>
                <a:lnTo>
                  <a:pt x="9499" y="5228"/>
                </a:lnTo>
                <a:lnTo>
                  <a:pt x="8085" y="6570"/>
                </a:lnTo>
                <a:lnTo>
                  <a:pt x="6272" y="7332"/>
                </a:lnTo>
                <a:lnTo>
                  <a:pt x="5221" y="7368"/>
                </a:lnTo>
                <a:lnTo>
                  <a:pt x="5112" y="7368"/>
                </a:lnTo>
                <a:lnTo>
                  <a:pt x="5003" y="7368"/>
                </a:lnTo>
                <a:lnTo>
                  <a:pt x="3915" y="7259"/>
                </a:lnTo>
                <a:lnTo>
                  <a:pt x="2103" y="6388"/>
                </a:lnTo>
                <a:lnTo>
                  <a:pt x="725" y="4901"/>
                </a:lnTo>
                <a:lnTo>
                  <a:pt x="36" y="2979"/>
                </a:lnTo>
                <a:lnTo>
                  <a:pt x="0" y="1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5" name="Google Shape;135;ge65e1b33f9_0_82"/>
          <p:cNvCxnSpPr/>
          <p:nvPr/>
        </p:nvCxnSpPr>
        <p:spPr>
          <a:xfrm>
            <a:off x="265270" y="6648254"/>
            <a:ext cx="11664000" cy="0"/>
          </a:xfrm>
          <a:prstGeom prst="straightConnector1">
            <a:avLst/>
          </a:prstGeom>
          <a:noFill/>
          <a:ln cap="rnd" cmpd="sng" w="9525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6" name="Google Shape;136;ge65e1b33f9_0_82"/>
          <p:cNvSpPr/>
          <p:nvPr/>
        </p:nvSpPr>
        <p:spPr>
          <a:xfrm>
            <a:off x="1384560" y="428675"/>
            <a:ext cx="101799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목차(Contents)</a:t>
            </a:r>
            <a:endParaRPr b="1" i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ge65e1b33f9_0_82"/>
          <p:cNvSpPr/>
          <p:nvPr/>
        </p:nvSpPr>
        <p:spPr>
          <a:xfrm>
            <a:off x="1498130" y="1712900"/>
            <a:ext cx="55086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lgun Gothic"/>
              <a:buAutoNum type="arabicPeriod"/>
            </a:pPr>
            <a:r>
              <a:rPr b="1" i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등장</a:t>
            </a: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배경</a:t>
            </a:r>
            <a:r>
              <a:rPr b="1" i="1" lang="en-US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&amp; </a:t>
            </a: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신원인증방식의 문제점</a:t>
            </a:r>
            <a:endParaRPr b="1" i="1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ge65e1b33f9_0_82"/>
          <p:cNvSpPr/>
          <p:nvPr/>
        </p:nvSpPr>
        <p:spPr>
          <a:xfrm>
            <a:off x="1498130" y="2443875"/>
            <a:ext cx="55086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2.	</a:t>
            </a: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DID(Decentralized Identifier)란 무엇인가?</a:t>
            </a:r>
            <a:endParaRPr b="1" i="1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9" name="Google Shape;139;ge65e1b33f9_0_82"/>
          <p:cNvSpPr/>
          <p:nvPr/>
        </p:nvSpPr>
        <p:spPr>
          <a:xfrm>
            <a:off x="1498130" y="3174850"/>
            <a:ext cx="55086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3.	장</a:t>
            </a: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단점(Advantages &amp; Shortage)</a:t>
            </a:r>
            <a:endParaRPr b="1" i="1" sz="18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0" name="Google Shape;140;ge65e1b33f9_0_82"/>
          <p:cNvSpPr/>
          <p:nvPr/>
        </p:nvSpPr>
        <p:spPr>
          <a:xfrm>
            <a:off x="1498130" y="3905825"/>
            <a:ext cx="55086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4.	활용사례(Usecase)</a:t>
            </a:r>
            <a:endParaRPr b="1" i="1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1" name="Google Shape;141;ge65e1b33f9_0_82"/>
          <p:cNvSpPr/>
          <p:nvPr/>
        </p:nvSpPr>
        <p:spPr>
          <a:xfrm>
            <a:off x="1498130" y="4636800"/>
            <a:ext cx="55086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5.	</a:t>
            </a: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아이디어(New Idea)</a:t>
            </a:r>
            <a:endParaRPr b="1" i="1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7A9E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"/>
          <p:cNvSpPr/>
          <p:nvPr/>
        </p:nvSpPr>
        <p:spPr>
          <a:xfrm>
            <a:off x="256881" y="209747"/>
            <a:ext cx="11678239" cy="6438507"/>
          </a:xfrm>
          <a:prstGeom prst="rect">
            <a:avLst/>
          </a:prstGeom>
          <a:gradFill>
            <a:gsLst>
              <a:gs pos="0">
                <a:srgbClr val="3F8AB1"/>
              </a:gs>
              <a:gs pos="100000">
                <a:srgbClr val="2B334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7" name="Google Shape;147;p2"/>
          <p:cNvSpPr/>
          <p:nvPr/>
        </p:nvSpPr>
        <p:spPr>
          <a:xfrm>
            <a:off x="1384560" y="428675"/>
            <a:ext cx="10179771" cy="466727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등장</a:t>
            </a: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배경</a:t>
            </a:r>
            <a:r>
              <a:rPr b="1" i="1" lang="en-US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&amp; </a:t>
            </a: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신원인증방식의 문제점</a:t>
            </a:r>
            <a:endParaRPr b="1" i="1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48" name="Google Shape;148;p2"/>
          <p:cNvGrpSpPr/>
          <p:nvPr/>
        </p:nvGrpSpPr>
        <p:grpSpPr>
          <a:xfrm>
            <a:off x="704554" y="428675"/>
            <a:ext cx="466727" cy="466727"/>
            <a:chOff x="1219200" y="1816100"/>
            <a:chExt cx="1263650" cy="1263650"/>
          </a:xfrm>
        </p:grpSpPr>
        <p:sp>
          <p:nvSpPr>
            <p:cNvPr id="149" name="Google Shape;149;p2"/>
            <p:cNvSpPr/>
            <p:nvPr/>
          </p:nvSpPr>
          <p:spPr>
            <a:xfrm>
              <a:off x="1524759" y="2021513"/>
              <a:ext cx="674043" cy="872516"/>
            </a:xfrm>
            <a:custGeom>
              <a:rect b="b" l="l" r="r" t="t"/>
              <a:pathLst>
                <a:path extrusionOk="0" h="6245040" w="4824468">
                  <a:moveTo>
                    <a:pt x="3864972" y="4638991"/>
                  </a:moveTo>
                  <a:lnTo>
                    <a:pt x="3885304" y="4641798"/>
                  </a:lnTo>
                  <a:lnTo>
                    <a:pt x="3905637" y="4648816"/>
                  </a:lnTo>
                  <a:lnTo>
                    <a:pt x="3937188" y="4673379"/>
                  </a:lnTo>
                  <a:lnTo>
                    <a:pt x="3956118" y="4706362"/>
                  </a:lnTo>
                  <a:lnTo>
                    <a:pt x="3962428" y="4744960"/>
                  </a:lnTo>
                  <a:lnTo>
                    <a:pt x="3958221" y="4765312"/>
                  </a:lnTo>
                  <a:lnTo>
                    <a:pt x="3926671" y="4878299"/>
                  </a:lnTo>
                  <a:lnTo>
                    <a:pt x="3854455" y="5100763"/>
                  </a:lnTo>
                  <a:lnTo>
                    <a:pt x="3813088" y="5210241"/>
                  </a:lnTo>
                  <a:lnTo>
                    <a:pt x="3805376" y="5224277"/>
                  </a:lnTo>
                  <a:lnTo>
                    <a:pt x="3786446" y="5248137"/>
                  </a:lnTo>
                  <a:lnTo>
                    <a:pt x="3762608" y="5264278"/>
                  </a:lnTo>
                  <a:lnTo>
                    <a:pt x="3733861" y="5273401"/>
                  </a:lnTo>
                  <a:lnTo>
                    <a:pt x="3719138" y="5273401"/>
                  </a:lnTo>
                  <a:lnTo>
                    <a:pt x="3699506" y="5272699"/>
                  </a:lnTo>
                  <a:lnTo>
                    <a:pt x="3681277" y="5266383"/>
                  </a:lnTo>
                  <a:lnTo>
                    <a:pt x="3662347" y="5258664"/>
                  </a:lnTo>
                  <a:lnTo>
                    <a:pt x="3635003" y="5229891"/>
                  </a:lnTo>
                  <a:lnTo>
                    <a:pt x="3618877" y="5194802"/>
                  </a:lnTo>
                  <a:lnTo>
                    <a:pt x="3618877" y="5155502"/>
                  </a:lnTo>
                  <a:lnTo>
                    <a:pt x="3625187" y="5135150"/>
                  </a:lnTo>
                  <a:lnTo>
                    <a:pt x="3664450" y="5031989"/>
                  </a:lnTo>
                  <a:lnTo>
                    <a:pt x="3733160" y="4820753"/>
                  </a:lnTo>
                  <a:lnTo>
                    <a:pt x="3762608" y="4714784"/>
                  </a:lnTo>
                  <a:lnTo>
                    <a:pt x="3769619" y="4694432"/>
                  </a:lnTo>
                  <a:lnTo>
                    <a:pt x="3793457" y="4664255"/>
                  </a:lnTo>
                  <a:lnTo>
                    <a:pt x="3827111" y="4643904"/>
                  </a:lnTo>
                  <a:close/>
                  <a:moveTo>
                    <a:pt x="961100" y="3637846"/>
                  </a:moveTo>
                  <a:lnTo>
                    <a:pt x="981475" y="3639250"/>
                  </a:lnTo>
                  <a:lnTo>
                    <a:pt x="1018008" y="3654696"/>
                  </a:lnTo>
                  <a:lnTo>
                    <a:pt x="1045407" y="3681374"/>
                  </a:lnTo>
                  <a:lnTo>
                    <a:pt x="1061566" y="3717881"/>
                  </a:lnTo>
                  <a:lnTo>
                    <a:pt x="1062269" y="3739645"/>
                  </a:lnTo>
                  <a:lnTo>
                    <a:pt x="1061566" y="3778960"/>
                  </a:lnTo>
                  <a:lnTo>
                    <a:pt x="1054541" y="3856889"/>
                  </a:lnTo>
                  <a:lnTo>
                    <a:pt x="1040489" y="3934115"/>
                  </a:lnTo>
                  <a:lnTo>
                    <a:pt x="1018710" y="4009236"/>
                  </a:lnTo>
                  <a:lnTo>
                    <a:pt x="990608" y="4082250"/>
                  </a:lnTo>
                  <a:lnTo>
                    <a:pt x="956182" y="4151754"/>
                  </a:lnTo>
                  <a:lnTo>
                    <a:pt x="915434" y="4218450"/>
                  </a:lnTo>
                  <a:lnTo>
                    <a:pt x="868363" y="4280933"/>
                  </a:lnTo>
                  <a:lnTo>
                    <a:pt x="843071" y="4311823"/>
                  </a:lnTo>
                  <a:lnTo>
                    <a:pt x="588744" y="4592647"/>
                  </a:lnTo>
                  <a:lnTo>
                    <a:pt x="572586" y="4608093"/>
                  </a:lnTo>
                  <a:lnTo>
                    <a:pt x="534647" y="4624942"/>
                  </a:lnTo>
                  <a:lnTo>
                    <a:pt x="514273" y="4626346"/>
                  </a:lnTo>
                  <a:lnTo>
                    <a:pt x="496007" y="4624942"/>
                  </a:lnTo>
                  <a:lnTo>
                    <a:pt x="461581" y="4611603"/>
                  </a:lnTo>
                  <a:lnTo>
                    <a:pt x="446125" y="4601072"/>
                  </a:lnTo>
                  <a:lnTo>
                    <a:pt x="432074" y="4585627"/>
                  </a:lnTo>
                  <a:lnTo>
                    <a:pt x="415212" y="4550524"/>
                  </a:lnTo>
                  <a:lnTo>
                    <a:pt x="413105" y="4510506"/>
                  </a:lnTo>
                  <a:lnTo>
                    <a:pt x="426453" y="4474701"/>
                  </a:lnTo>
                  <a:lnTo>
                    <a:pt x="439099" y="4457150"/>
                  </a:lnTo>
                  <a:lnTo>
                    <a:pt x="692020" y="4176326"/>
                  </a:lnTo>
                  <a:lnTo>
                    <a:pt x="712395" y="4153860"/>
                  </a:lnTo>
                  <a:lnTo>
                    <a:pt x="747523" y="4105418"/>
                  </a:lnTo>
                  <a:lnTo>
                    <a:pt x="779138" y="4053466"/>
                  </a:lnTo>
                  <a:lnTo>
                    <a:pt x="805835" y="4001513"/>
                  </a:lnTo>
                  <a:lnTo>
                    <a:pt x="826912" y="3945348"/>
                  </a:lnTo>
                  <a:lnTo>
                    <a:pt x="843071" y="3887779"/>
                  </a:lnTo>
                  <a:lnTo>
                    <a:pt x="854311" y="3829509"/>
                  </a:lnTo>
                  <a:lnTo>
                    <a:pt x="859229" y="3769833"/>
                  </a:lnTo>
                  <a:lnTo>
                    <a:pt x="859932" y="3739645"/>
                  </a:lnTo>
                  <a:lnTo>
                    <a:pt x="861337" y="3717881"/>
                  </a:lnTo>
                  <a:lnTo>
                    <a:pt x="877496" y="3681374"/>
                  </a:lnTo>
                  <a:lnTo>
                    <a:pt x="904896" y="3654696"/>
                  </a:lnTo>
                  <a:lnTo>
                    <a:pt x="940726" y="3639250"/>
                  </a:lnTo>
                  <a:close/>
                  <a:moveTo>
                    <a:pt x="2472867" y="3022406"/>
                  </a:moveTo>
                  <a:lnTo>
                    <a:pt x="2505198" y="3023811"/>
                  </a:lnTo>
                  <a:lnTo>
                    <a:pt x="2567754" y="3035752"/>
                  </a:lnTo>
                  <a:lnTo>
                    <a:pt x="2624686" y="3060335"/>
                  </a:lnTo>
                  <a:lnTo>
                    <a:pt x="2675292" y="3094753"/>
                  </a:lnTo>
                  <a:lnTo>
                    <a:pt x="2717464" y="3136896"/>
                  </a:lnTo>
                  <a:lnTo>
                    <a:pt x="2751904" y="3188874"/>
                  </a:lnTo>
                  <a:lnTo>
                    <a:pt x="2776505" y="3245065"/>
                  </a:lnTo>
                  <a:lnTo>
                    <a:pt x="2789156" y="3306876"/>
                  </a:lnTo>
                  <a:lnTo>
                    <a:pt x="2790562" y="3339186"/>
                  </a:lnTo>
                  <a:lnTo>
                    <a:pt x="2790562" y="3782397"/>
                  </a:lnTo>
                  <a:lnTo>
                    <a:pt x="2789156" y="3842803"/>
                  </a:lnTo>
                  <a:lnTo>
                    <a:pt x="2784236" y="3962210"/>
                  </a:lnTo>
                  <a:lnTo>
                    <a:pt x="2772990" y="4081617"/>
                  </a:lnTo>
                  <a:lnTo>
                    <a:pt x="2756122" y="4200321"/>
                  </a:lnTo>
                  <a:lnTo>
                    <a:pt x="2735036" y="4317621"/>
                  </a:lnTo>
                  <a:lnTo>
                    <a:pt x="2707624" y="4432814"/>
                  </a:lnTo>
                  <a:lnTo>
                    <a:pt x="2675292" y="4545899"/>
                  </a:lnTo>
                  <a:lnTo>
                    <a:pt x="2637337" y="4658282"/>
                  </a:lnTo>
                  <a:lnTo>
                    <a:pt x="2595165" y="4768558"/>
                  </a:lnTo>
                  <a:lnTo>
                    <a:pt x="2546668" y="4876727"/>
                  </a:lnTo>
                  <a:lnTo>
                    <a:pt x="2493953" y="4983491"/>
                  </a:lnTo>
                  <a:lnTo>
                    <a:pt x="2436318" y="5087445"/>
                  </a:lnTo>
                  <a:lnTo>
                    <a:pt x="2374466" y="5188590"/>
                  </a:lnTo>
                  <a:lnTo>
                    <a:pt x="2306990" y="5286925"/>
                  </a:lnTo>
                  <a:lnTo>
                    <a:pt x="2234595" y="5382451"/>
                  </a:lnTo>
                  <a:lnTo>
                    <a:pt x="2157983" y="5474464"/>
                  </a:lnTo>
                  <a:lnTo>
                    <a:pt x="2118622" y="5520120"/>
                  </a:lnTo>
                  <a:lnTo>
                    <a:pt x="1684251" y="5997046"/>
                  </a:lnTo>
                  <a:lnTo>
                    <a:pt x="1668086" y="6011796"/>
                  </a:lnTo>
                  <a:lnTo>
                    <a:pt x="1629428" y="6029356"/>
                  </a:lnTo>
                  <a:lnTo>
                    <a:pt x="1609748" y="6030058"/>
                  </a:lnTo>
                  <a:lnTo>
                    <a:pt x="1591473" y="6029356"/>
                  </a:lnTo>
                  <a:lnTo>
                    <a:pt x="1557033" y="6016010"/>
                  </a:lnTo>
                  <a:lnTo>
                    <a:pt x="1541570" y="6004070"/>
                  </a:lnTo>
                  <a:lnTo>
                    <a:pt x="1527512" y="5988617"/>
                  </a:lnTo>
                  <a:lnTo>
                    <a:pt x="1510644" y="5953497"/>
                  </a:lnTo>
                  <a:lnTo>
                    <a:pt x="1508535" y="5914865"/>
                  </a:lnTo>
                  <a:lnTo>
                    <a:pt x="1521187" y="5877639"/>
                  </a:lnTo>
                  <a:lnTo>
                    <a:pt x="1534541" y="5861484"/>
                  </a:lnTo>
                  <a:lnTo>
                    <a:pt x="1968912" y="5383855"/>
                  </a:lnTo>
                  <a:lnTo>
                    <a:pt x="2005461" y="5342414"/>
                  </a:lnTo>
                  <a:lnTo>
                    <a:pt x="2075748" y="5257424"/>
                  </a:lnTo>
                  <a:lnTo>
                    <a:pt x="2142520" y="5169625"/>
                  </a:lnTo>
                  <a:lnTo>
                    <a:pt x="2204372" y="5078314"/>
                  </a:lnTo>
                  <a:lnTo>
                    <a:pt x="2262007" y="4984896"/>
                  </a:lnTo>
                  <a:lnTo>
                    <a:pt x="2314722" y="4889370"/>
                  </a:lnTo>
                  <a:lnTo>
                    <a:pt x="2363220" y="4791737"/>
                  </a:lnTo>
                  <a:lnTo>
                    <a:pt x="2408203" y="4691997"/>
                  </a:lnTo>
                  <a:lnTo>
                    <a:pt x="2447564" y="4589448"/>
                  </a:lnTo>
                  <a:lnTo>
                    <a:pt x="2482004" y="4486196"/>
                  </a:lnTo>
                  <a:lnTo>
                    <a:pt x="2511524" y="4381539"/>
                  </a:lnTo>
                  <a:lnTo>
                    <a:pt x="2536828" y="4274775"/>
                  </a:lnTo>
                  <a:lnTo>
                    <a:pt x="2556508" y="4168011"/>
                  </a:lnTo>
                  <a:lnTo>
                    <a:pt x="2571971" y="4058438"/>
                  </a:lnTo>
                  <a:lnTo>
                    <a:pt x="2581811" y="3949567"/>
                  </a:lnTo>
                  <a:lnTo>
                    <a:pt x="2587434" y="3837886"/>
                  </a:lnTo>
                  <a:lnTo>
                    <a:pt x="2588137" y="3782397"/>
                  </a:lnTo>
                  <a:lnTo>
                    <a:pt x="2588137" y="3339186"/>
                  </a:lnTo>
                  <a:lnTo>
                    <a:pt x="2586028" y="3316007"/>
                  </a:lnTo>
                  <a:lnTo>
                    <a:pt x="2569159" y="3274566"/>
                  </a:lnTo>
                  <a:lnTo>
                    <a:pt x="2537530" y="3242958"/>
                  </a:lnTo>
                  <a:lnTo>
                    <a:pt x="2496061" y="3226100"/>
                  </a:lnTo>
                  <a:lnTo>
                    <a:pt x="2472867" y="3224696"/>
                  </a:lnTo>
                  <a:lnTo>
                    <a:pt x="2449672" y="3226100"/>
                  </a:lnTo>
                  <a:lnTo>
                    <a:pt x="2408906" y="3242958"/>
                  </a:lnTo>
                  <a:lnTo>
                    <a:pt x="2377277" y="3274566"/>
                  </a:lnTo>
                  <a:lnTo>
                    <a:pt x="2360408" y="3316007"/>
                  </a:lnTo>
                  <a:lnTo>
                    <a:pt x="2358300" y="3339186"/>
                  </a:lnTo>
                  <a:lnTo>
                    <a:pt x="2358300" y="3740253"/>
                  </a:lnTo>
                  <a:lnTo>
                    <a:pt x="2356191" y="3839291"/>
                  </a:lnTo>
                  <a:lnTo>
                    <a:pt x="2337916" y="4035961"/>
                  </a:lnTo>
                  <a:lnTo>
                    <a:pt x="2302773" y="4229822"/>
                  </a:lnTo>
                  <a:lnTo>
                    <a:pt x="2249356" y="4418766"/>
                  </a:lnTo>
                  <a:lnTo>
                    <a:pt x="2179069" y="4600686"/>
                  </a:lnTo>
                  <a:lnTo>
                    <a:pt x="2091914" y="4776987"/>
                  </a:lnTo>
                  <a:lnTo>
                    <a:pt x="1989998" y="4944859"/>
                  </a:lnTo>
                  <a:lnTo>
                    <a:pt x="1871917" y="5103600"/>
                  </a:lnTo>
                  <a:lnTo>
                    <a:pt x="1805847" y="5178756"/>
                  </a:lnTo>
                  <a:lnTo>
                    <a:pt x="1360231" y="5673242"/>
                  </a:lnTo>
                  <a:lnTo>
                    <a:pt x="1346173" y="5687290"/>
                  </a:lnTo>
                  <a:lnTo>
                    <a:pt x="1310327" y="5704147"/>
                  </a:lnTo>
                  <a:lnTo>
                    <a:pt x="1271670" y="5706254"/>
                  </a:lnTo>
                  <a:lnTo>
                    <a:pt x="1234418" y="5693611"/>
                  </a:lnTo>
                  <a:lnTo>
                    <a:pt x="1217549" y="5680266"/>
                  </a:lnTo>
                  <a:lnTo>
                    <a:pt x="1203492" y="5666218"/>
                  </a:lnTo>
                  <a:lnTo>
                    <a:pt x="1186623" y="5629693"/>
                  </a:lnTo>
                  <a:lnTo>
                    <a:pt x="1184514" y="5591062"/>
                  </a:lnTo>
                  <a:lnTo>
                    <a:pt x="1197869" y="5553835"/>
                  </a:lnTo>
                  <a:lnTo>
                    <a:pt x="1210520" y="5537680"/>
                  </a:lnTo>
                  <a:lnTo>
                    <a:pt x="1654731" y="5043194"/>
                  </a:lnTo>
                  <a:lnTo>
                    <a:pt x="1714475" y="4975062"/>
                  </a:lnTo>
                  <a:lnTo>
                    <a:pt x="1822013" y="4831774"/>
                  </a:lnTo>
                  <a:lnTo>
                    <a:pt x="1914791" y="4679354"/>
                  </a:lnTo>
                  <a:lnTo>
                    <a:pt x="1994215" y="4519911"/>
                  </a:lnTo>
                  <a:lnTo>
                    <a:pt x="2056770" y="4354848"/>
                  </a:lnTo>
                  <a:lnTo>
                    <a:pt x="2105268" y="4184166"/>
                  </a:lnTo>
                  <a:lnTo>
                    <a:pt x="2137600" y="4007865"/>
                  </a:lnTo>
                  <a:lnTo>
                    <a:pt x="2155171" y="3830160"/>
                  </a:lnTo>
                  <a:lnTo>
                    <a:pt x="2155874" y="3740253"/>
                  </a:lnTo>
                  <a:lnTo>
                    <a:pt x="2155874" y="3339186"/>
                  </a:lnTo>
                  <a:lnTo>
                    <a:pt x="2157280" y="3306876"/>
                  </a:lnTo>
                  <a:lnTo>
                    <a:pt x="2169932" y="3245065"/>
                  </a:lnTo>
                  <a:lnTo>
                    <a:pt x="2193126" y="3188874"/>
                  </a:lnTo>
                  <a:lnTo>
                    <a:pt x="2227567" y="3136896"/>
                  </a:lnTo>
                  <a:lnTo>
                    <a:pt x="2271144" y="3094753"/>
                  </a:lnTo>
                  <a:lnTo>
                    <a:pt x="2321751" y="3060335"/>
                  </a:lnTo>
                  <a:lnTo>
                    <a:pt x="2378683" y="3035752"/>
                  </a:lnTo>
                  <a:lnTo>
                    <a:pt x="2440535" y="3023811"/>
                  </a:lnTo>
                  <a:close/>
                  <a:moveTo>
                    <a:pt x="2472539" y="2590332"/>
                  </a:moveTo>
                  <a:lnTo>
                    <a:pt x="2511168" y="2591736"/>
                  </a:lnTo>
                  <a:lnTo>
                    <a:pt x="2587020" y="2598759"/>
                  </a:lnTo>
                  <a:lnTo>
                    <a:pt x="2659361" y="2614210"/>
                  </a:lnTo>
                  <a:lnTo>
                    <a:pt x="2730297" y="2635981"/>
                  </a:lnTo>
                  <a:lnTo>
                    <a:pt x="2797019" y="2664774"/>
                  </a:lnTo>
                  <a:lnTo>
                    <a:pt x="2860932" y="2699187"/>
                  </a:lnTo>
                  <a:lnTo>
                    <a:pt x="2920630" y="2739217"/>
                  </a:lnTo>
                  <a:lnTo>
                    <a:pt x="2976115" y="2784866"/>
                  </a:lnTo>
                  <a:lnTo>
                    <a:pt x="3026683" y="2836133"/>
                  </a:lnTo>
                  <a:lnTo>
                    <a:pt x="3072335" y="2890911"/>
                  </a:lnTo>
                  <a:lnTo>
                    <a:pt x="3112368" y="2950606"/>
                  </a:lnTo>
                  <a:lnTo>
                    <a:pt x="3146782" y="3014514"/>
                  </a:lnTo>
                  <a:lnTo>
                    <a:pt x="3176281" y="3081934"/>
                  </a:lnTo>
                  <a:lnTo>
                    <a:pt x="3197351" y="3152163"/>
                  </a:lnTo>
                  <a:lnTo>
                    <a:pt x="3212802" y="3224498"/>
                  </a:lnTo>
                  <a:lnTo>
                    <a:pt x="3220528" y="3300346"/>
                  </a:lnTo>
                  <a:lnTo>
                    <a:pt x="3220528" y="3338971"/>
                  </a:lnTo>
                  <a:lnTo>
                    <a:pt x="3220528" y="3782115"/>
                  </a:lnTo>
                  <a:lnTo>
                    <a:pt x="3220528" y="3853046"/>
                  </a:lnTo>
                  <a:lnTo>
                    <a:pt x="3213505" y="3992802"/>
                  </a:lnTo>
                  <a:lnTo>
                    <a:pt x="3201565" y="4131855"/>
                  </a:lnTo>
                  <a:lnTo>
                    <a:pt x="3182602" y="4269503"/>
                  </a:lnTo>
                  <a:lnTo>
                    <a:pt x="3155913" y="4406450"/>
                  </a:lnTo>
                  <a:lnTo>
                    <a:pt x="3124308" y="4540587"/>
                  </a:lnTo>
                  <a:lnTo>
                    <a:pt x="3087084" y="4674021"/>
                  </a:lnTo>
                  <a:lnTo>
                    <a:pt x="3042837" y="4804647"/>
                  </a:lnTo>
                  <a:lnTo>
                    <a:pt x="2992971" y="4933166"/>
                  </a:lnTo>
                  <a:lnTo>
                    <a:pt x="2937486" y="5059578"/>
                  </a:lnTo>
                  <a:lnTo>
                    <a:pt x="2875680" y="5183883"/>
                  </a:lnTo>
                  <a:lnTo>
                    <a:pt x="2808958" y="5304676"/>
                  </a:lnTo>
                  <a:lnTo>
                    <a:pt x="2736618" y="5422661"/>
                  </a:lnTo>
                  <a:lnTo>
                    <a:pt x="2657254" y="5537836"/>
                  </a:lnTo>
                  <a:lnTo>
                    <a:pt x="2573676" y="5649500"/>
                  </a:lnTo>
                  <a:lnTo>
                    <a:pt x="2484479" y="5757652"/>
                  </a:lnTo>
                  <a:lnTo>
                    <a:pt x="2436720" y="5810324"/>
                  </a:lnTo>
                  <a:lnTo>
                    <a:pt x="2072207" y="6212735"/>
                  </a:lnTo>
                  <a:lnTo>
                    <a:pt x="2056053" y="6227483"/>
                  </a:lnTo>
                  <a:lnTo>
                    <a:pt x="2017425" y="6244338"/>
                  </a:lnTo>
                  <a:lnTo>
                    <a:pt x="1997057" y="6245040"/>
                  </a:lnTo>
                  <a:lnTo>
                    <a:pt x="1978796" y="6244338"/>
                  </a:lnTo>
                  <a:lnTo>
                    <a:pt x="1943679" y="6230994"/>
                  </a:lnTo>
                  <a:lnTo>
                    <a:pt x="1928228" y="6219055"/>
                  </a:lnTo>
                  <a:lnTo>
                    <a:pt x="1914181" y="6204307"/>
                  </a:lnTo>
                  <a:lnTo>
                    <a:pt x="1898027" y="6167788"/>
                  </a:lnTo>
                  <a:lnTo>
                    <a:pt x="1895920" y="6129865"/>
                  </a:lnTo>
                  <a:lnTo>
                    <a:pt x="1909265" y="6091941"/>
                  </a:lnTo>
                  <a:lnTo>
                    <a:pt x="1922609" y="6075789"/>
                  </a:lnTo>
                  <a:lnTo>
                    <a:pt x="2287122" y="5673377"/>
                  </a:lnTo>
                  <a:lnTo>
                    <a:pt x="2332072" y="5624920"/>
                  </a:lnTo>
                  <a:lnTo>
                    <a:pt x="2414948" y="5523790"/>
                  </a:lnTo>
                  <a:lnTo>
                    <a:pt x="2493609" y="5419851"/>
                  </a:lnTo>
                  <a:lnTo>
                    <a:pt x="2566652" y="5312401"/>
                  </a:lnTo>
                  <a:lnTo>
                    <a:pt x="2634077" y="5202142"/>
                  </a:lnTo>
                  <a:lnTo>
                    <a:pt x="2696585" y="5089776"/>
                  </a:lnTo>
                  <a:lnTo>
                    <a:pt x="2754878" y="4974601"/>
                  </a:lnTo>
                  <a:lnTo>
                    <a:pt x="2806149" y="4856616"/>
                  </a:lnTo>
                  <a:lnTo>
                    <a:pt x="2852503" y="4735823"/>
                  </a:lnTo>
                  <a:lnTo>
                    <a:pt x="2893941" y="4613625"/>
                  </a:lnTo>
                  <a:lnTo>
                    <a:pt x="2928356" y="4490022"/>
                  </a:lnTo>
                  <a:lnTo>
                    <a:pt x="2958556" y="4363610"/>
                  </a:lnTo>
                  <a:lnTo>
                    <a:pt x="2981733" y="4237198"/>
                  </a:lnTo>
                  <a:lnTo>
                    <a:pt x="2999994" y="4108679"/>
                  </a:lnTo>
                  <a:lnTo>
                    <a:pt x="3012636" y="3978054"/>
                  </a:lnTo>
                  <a:lnTo>
                    <a:pt x="3018255" y="3848130"/>
                  </a:lnTo>
                  <a:lnTo>
                    <a:pt x="3018255" y="3782115"/>
                  </a:lnTo>
                  <a:lnTo>
                    <a:pt x="3018255" y="3338971"/>
                  </a:lnTo>
                  <a:lnTo>
                    <a:pt x="3018255" y="3310880"/>
                  </a:lnTo>
                  <a:lnTo>
                    <a:pt x="3012636" y="3256101"/>
                  </a:lnTo>
                  <a:lnTo>
                    <a:pt x="3001399" y="3202728"/>
                  </a:lnTo>
                  <a:lnTo>
                    <a:pt x="2985948" y="3150758"/>
                  </a:lnTo>
                  <a:lnTo>
                    <a:pt x="2964877" y="3102300"/>
                  </a:lnTo>
                  <a:lnTo>
                    <a:pt x="2939593" y="3055949"/>
                  </a:lnTo>
                  <a:lnTo>
                    <a:pt x="2910095" y="3012407"/>
                  </a:lnTo>
                  <a:lnTo>
                    <a:pt x="2877085" y="2971674"/>
                  </a:lnTo>
                  <a:lnTo>
                    <a:pt x="2839159" y="2934453"/>
                  </a:lnTo>
                  <a:lnTo>
                    <a:pt x="2799126" y="2901446"/>
                  </a:lnTo>
                  <a:lnTo>
                    <a:pt x="2755581" y="2871950"/>
                  </a:lnTo>
                  <a:lnTo>
                    <a:pt x="2709227" y="2846667"/>
                  </a:lnTo>
                  <a:lnTo>
                    <a:pt x="2660765" y="2826301"/>
                  </a:lnTo>
                  <a:lnTo>
                    <a:pt x="2608792" y="2810148"/>
                  </a:lnTo>
                  <a:lnTo>
                    <a:pt x="2555415" y="2798911"/>
                  </a:lnTo>
                  <a:lnTo>
                    <a:pt x="2500633" y="2793995"/>
                  </a:lnTo>
                  <a:lnTo>
                    <a:pt x="2472539" y="2792591"/>
                  </a:lnTo>
                  <a:lnTo>
                    <a:pt x="2443743" y="2793995"/>
                  </a:lnTo>
                  <a:lnTo>
                    <a:pt x="2389663" y="2798911"/>
                  </a:lnTo>
                  <a:lnTo>
                    <a:pt x="2335583" y="2810148"/>
                  </a:lnTo>
                  <a:lnTo>
                    <a:pt x="2285015" y="2826301"/>
                  </a:lnTo>
                  <a:lnTo>
                    <a:pt x="2235852" y="2846667"/>
                  </a:lnTo>
                  <a:lnTo>
                    <a:pt x="2189497" y="2871950"/>
                  </a:lnTo>
                  <a:lnTo>
                    <a:pt x="2145952" y="2901446"/>
                  </a:lnTo>
                  <a:lnTo>
                    <a:pt x="2105217" y="2934453"/>
                  </a:lnTo>
                  <a:lnTo>
                    <a:pt x="2068695" y="2971674"/>
                  </a:lnTo>
                  <a:lnTo>
                    <a:pt x="2035685" y="3012407"/>
                  </a:lnTo>
                  <a:lnTo>
                    <a:pt x="2005485" y="3055949"/>
                  </a:lnTo>
                  <a:lnTo>
                    <a:pt x="1980201" y="3102300"/>
                  </a:lnTo>
                  <a:lnTo>
                    <a:pt x="1959833" y="3150758"/>
                  </a:lnTo>
                  <a:lnTo>
                    <a:pt x="1943679" y="3202728"/>
                  </a:lnTo>
                  <a:lnTo>
                    <a:pt x="1932442" y="3256101"/>
                  </a:lnTo>
                  <a:lnTo>
                    <a:pt x="1927526" y="3310880"/>
                  </a:lnTo>
                  <a:lnTo>
                    <a:pt x="1926121" y="3338971"/>
                  </a:lnTo>
                  <a:lnTo>
                    <a:pt x="1926121" y="3739978"/>
                  </a:lnTo>
                  <a:lnTo>
                    <a:pt x="1925419" y="3818634"/>
                  </a:lnTo>
                  <a:lnTo>
                    <a:pt x="1911372" y="3976649"/>
                  </a:lnTo>
                  <a:lnTo>
                    <a:pt x="1881874" y="4131153"/>
                  </a:lnTo>
                  <a:lnTo>
                    <a:pt x="1839733" y="4281442"/>
                  </a:lnTo>
                  <a:lnTo>
                    <a:pt x="1783546" y="4428221"/>
                  </a:lnTo>
                  <a:lnTo>
                    <a:pt x="1714015" y="4568678"/>
                  </a:lnTo>
                  <a:lnTo>
                    <a:pt x="1631842" y="4702815"/>
                  </a:lnTo>
                  <a:lnTo>
                    <a:pt x="1537728" y="4829929"/>
                  </a:lnTo>
                  <a:lnTo>
                    <a:pt x="1485756" y="4889624"/>
                  </a:lnTo>
                  <a:lnTo>
                    <a:pt x="1169001" y="5240768"/>
                  </a:lnTo>
                  <a:lnTo>
                    <a:pt x="1154955" y="5254814"/>
                  </a:lnTo>
                  <a:lnTo>
                    <a:pt x="1118433" y="5271669"/>
                  </a:lnTo>
                  <a:lnTo>
                    <a:pt x="1079805" y="5273775"/>
                  </a:lnTo>
                  <a:lnTo>
                    <a:pt x="1042581" y="5261134"/>
                  </a:lnTo>
                  <a:lnTo>
                    <a:pt x="1026427" y="5248493"/>
                  </a:lnTo>
                  <a:lnTo>
                    <a:pt x="1012380" y="5233745"/>
                  </a:lnTo>
                  <a:lnTo>
                    <a:pt x="994822" y="5197928"/>
                  </a:lnTo>
                  <a:lnTo>
                    <a:pt x="992715" y="5158600"/>
                  </a:lnTo>
                  <a:lnTo>
                    <a:pt x="1006059" y="5122081"/>
                  </a:lnTo>
                  <a:lnTo>
                    <a:pt x="1019404" y="5105226"/>
                  </a:lnTo>
                  <a:lnTo>
                    <a:pt x="1334753" y="4754082"/>
                  </a:lnTo>
                  <a:lnTo>
                    <a:pt x="1381107" y="4701411"/>
                  </a:lnTo>
                  <a:lnTo>
                    <a:pt x="1463983" y="4589045"/>
                  </a:lnTo>
                  <a:lnTo>
                    <a:pt x="1537026" y="4471060"/>
                  </a:lnTo>
                  <a:lnTo>
                    <a:pt x="1597427" y="4346755"/>
                  </a:lnTo>
                  <a:lnTo>
                    <a:pt x="1647293" y="4218236"/>
                  </a:lnTo>
                  <a:lnTo>
                    <a:pt x="1684517" y="4084802"/>
                  </a:lnTo>
                  <a:lnTo>
                    <a:pt x="1709801" y="3949260"/>
                  </a:lnTo>
                  <a:lnTo>
                    <a:pt x="1723146" y="3809505"/>
                  </a:lnTo>
                  <a:lnTo>
                    <a:pt x="1723848" y="3739978"/>
                  </a:lnTo>
                  <a:lnTo>
                    <a:pt x="1723848" y="3338971"/>
                  </a:lnTo>
                  <a:lnTo>
                    <a:pt x="1725252" y="3300346"/>
                  </a:lnTo>
                  <a:lnTo>
                    <a:pt x="1732276" y="3224498"/>
                  </a:lnTo>
                  <a:lnTo>
                    <a:pt x="1747025" y="3152163"/>
                  </a:lnTo>
                  <a:lnTo>
                    <a:pt x="1769500" y="3081934"/>
                  </a:lnTo>
                  <a:lnTo>
                    <a:pt x="1797593" y="3014514"/>
                  </a:lnTo>
                  <a:lnTo>
                    <a:pt x="1832008" y="2950606"/>
                  </a:lnTo>
                  <a:lnTo>
                    <a:pt x="1872743" y="2890911"/>
                  </a:lnTo>
                  <a:lnTo>
                    <a:pt x="1918395" y="2836133"/>
                  </a:lnTo>
                  <a:lnTo>
                    <a:pt x="1969666" y="2784866"/>
                  </a:lnTo>
                  <a:lnTo>
                    <a:pt x="2025150" y="2739217"/>
                  </a:lnTo>
                  <a:lnTo>
                    <a:pt x="2084849" y="2699187"/>
                  </a:lnTo>
                  <a:lnTo>
                    <a:pt x="2148762" y="2664774"/>
                  </a:lnTo>
                  <a:lnTo>
                    <a:pt x="2215484" y="2635981"/>
                  </a:lnTo>
                  <a:lnTo>
                    <a:pt x="2285015" y="2614210"/>
                  </a:lnTo>
                  <a:lnTo>
                    <a:pt x="2359463" y="2598759"/>
                  </a:lnTo>
                  <a:lnTo>
                    <a:pt x="2433910" y="2591736"/>
                  </a:lnTo>
                  <a:close/>
                  <a:moveTo>
                    <a:pt x="2472584" y="2158259"/>
                  </a:moveTo>
                  <a:lnTo>
                    <a:pt x="2532990" y="2159664"/>
                  </a:lnTo>
                  <a:lnTo>
                    <a:pt x="2652396" y="2171603"/>
                  </a:lnTo>
                  <a:lnTo>
                    <a:pt x="2767588" y="2196184"/>
                  </a:lnTo>
                  <a:lnTo>
                    <a:pt x="2877864" y="2230597"/>
                  </a:lnTo>
                  <a:lnTo>
                    <a:pt x="2983925" y="2274844"/>
                  </a:lnTo>
                  <a:lnTo>
                    <a:pt x="3084367" y="2329624"/>
                  </a:lnTo>
                  <a:lnTo>
                    <a:pt x="3178487" y="2393535"/>
                  </a:lnTo>
                  <a:lnTo>
                    <a:pt x="3266286" y="2465171"/>
                  </a:lnTo>
                  <a:lnTo>
                    <a:pt x="3346358" y="2545938"/>
                  </a:lnTo>
                  <a:lnTo>
                    <a:pt x="3418002" y="2633025"/>
                  </a:lnTo>
                  <a:lnTo>
                    <a:pt x="3481920" y="2727135"/>
                  </a:lnTo>
                  <a:lnTo>
                    <a:pt x="3536004" y="2826865"/>
                  </a:lnTo>
                  <a:lnTo>
                    <a:pt x="3580957" y="2933617"/>
                  </a:lnTo>
                  <a:lnTo>
                    <a:pt x="3616077" y="3044583"/>
                  </a:lnTo>
                  <a:lnTo>
                    <a:pt x="3639256" y="3159060"/>
                  </a:lnTo>
                  <a:lnTo>
                    <a:pt x="3651898" y="3278454"/>
                  </a:lnTo>
                  <a:lnTo>
                    <a:pt x="3652601" y="3338854"/>
                  </a:lnTo>
                  <a:lnTo>
                    <a:pt x="3652601" y="3782015"/>
                  </a:lnTo>
                  <a:lnTo>
                    <a:pt x="3651898" y="3862782"/>
                  </a:lnTo>
                  <a:lnTo>
                    <a:pt x="3644875" y="4022910"/>
                  </a:lnTo>
                  <a:lnTo>
                    <a:pt x="3629422" y="4181634"/>
                  </a:lnTo>
                  <a:lnTo>
                    <a:pt x="3608350" y="4339655"/>
                  </a:lnTo>
                  <a:lnTo>
                    <a:pt x="3578850" y="4494867"/>
                  </a:lnTo>
                  <a:lnTo>
                    <a:pt x="3542326" y="4648674"/>
                  </a:lnTo>
                  <a:lnTo>
                    <a:pt x="3498778" y="4801779"/>
                  </a:lnTo>
                  <a:lnTo>
                    <a:pt x="3449610" y="4951373"/>
                  </a:lnTo>
                  <a:lnTo>
                    <a:pt x="3392716" y="5098157"/>
                  </a:lnTo>
                  <a:lnTo>
                    <a:pt x="3328799" y="5242834"/>
                  </a:lnTo>
                  <a:lnTo>
                    <a:pt x="3258560" y="5384000"/>
                  </a:lnTo>
                  <a:lnTo>
                    <a:pt x="3181297" y="5523059"/>
                  </a:lnTo>
                  <a:lnTo>
                    <a:pt x="3098414" y="5657201"/>
                  </a:lnTo>
                  <a:lnTo>
                    <a:pt x="3008508" y="5788534"/>
                  </a:lnTo>
                  <a:lnTo>
                    <a:pt x="2912281" y="5916356"/>
                  </a:lnTo>
                  <a:lnTo>
                    <a:pt x="2810434" y="6039964"/>
                  </a:lnTo>
                  <a:lnTo>
                    <a:pt x="2756350" y="6100363"/>
                  </a:lnTo>
                  <a:lnTo>
                    <a:pt x="2655206" y="6211329"/>
                  </a:lnTo>
                  <a:lnTo>
                    <a:pt x="2639051" y="6226780"/>
                  </a:lnTo>
                  <a:lnTo>
                    <a:pt x="2601122" y="6242933"/>
                  </a:lnTo>
                  <a:lnTo>
                    <a:pt x="2580752" y="6245040"/>
                  </a:lnTo>
                  <a:lnTo>
                    <a:pt x="2562490" y="6244338"/>
                  </a:lnTo>
                  <a:lnTo>
                    <a:pt x="2528073" y="6230994"/>
                  </a:lnTo>
                  <a:lnTo>
                    <a:pt x="2512621" y="6219054"/>
                  </a:lnTo>
                  <a:lnTo>
                    <a:pt x="2498573" y="6203603"/>
                  </a:lnTo>
                  <a:lnTo>
                    <a:pt x="2481715" y="6167083"/>
                  </a:lnTo>
                  <a:lnTo>
                    <a:pt x="2479608" y="6128456"/>
                  </a:lnTo>
                  <a:lnTo>
                    <a:pt x="2492954" y="6091233"/>
                  </a:lnTo>
                  <a:lnTo>
                    <a:pt x="2505597" y="6075079"/>
                  </a:lnTo>
                  <a:lnTo>
                    <a:pt x="2606741" y="5964113"/>
                  </a:lnTo>
                  <a:lnTo>
                    <a:pt x="2657313" y="5907226"/>
                  </a:lnTo>
                  <a:lnTo>
                    <a:pt x="2753541" y="5792046"/>
                  </a:lnTo>
                  <a:lnTo>
                    <a:pt x="2843447" y="5671247"/>
                  </a:lnTo>
                  <a:lnTo>
                    <a:pt x="2928436" y="5548342"/>
                  </a:lnTo>
                  <a:lnTo>
                    <a:pt x="3006401" y="5420520"/>
                  </a:lnTo>
                  <a:lnTo>
                    <a:pt x="3079450" y="5289889"/>
                  </a:lnTo>
                  <a:lnTo>
                    <a:pt x="3144772" y="5156449"/>
                  </a:lnTo>
                  <a:lnTo>
                    <a:pt x="3205880" y="5020902"/>
                  </a:lnTo>
                  <a:lnTo>
                    <a:pt x="3259262" y="4882546"/>
                  </a:lnTo>
                  <a:lnTo>
                    <a:pt x="3305620" y="4742082"/>
                  </a:lnTo>
                  <a:lnTo>
                    <a:pt x="3346358" y="4598107"/>
                  </a:lnTo>
                  <a:lnTo>
                    <a:pt x="3380776" y="4453430"/>
                  </a:lnTo>
                  <a:lnTo>
                    <a:pt x="3408169" y="4306646"/>
                  </a:lnTo>
                  <a:lnTo>
                    <a:pt x="3429241" y="4158457"/>
                  </a:lnTo>
                  <a:lnTo>
                    <a:pt x="3442586" y="4008864"/>
                  </a:lnTo>
                  <a:lnTo>
                    <a:pt x="3449610" y="3857866"/>
                  </a:lnTo>
                  <a:lnTo>
                    <a:pt x="3450312" y="3782015"/>
                  </a:lnTo>
                  <a:lnTo>
                    <a:pt x="3450312" y="3338854"/>
                  </a:lnTo>
                  <a:lnTo>
                    <a:pt x="3449610" y="3288287"/>
                  </a:lnTo>
                  <a:lnTo>
                    <a:pt x="3439074" y="3189962"/>
                  </a:lnTo>
                  <a:lnTo>
                    <a:pt x="3420110" y="3095150"/>
                  </a:lnTo>
                  <a:lnTo>
                    <a:pt x="3392014" y="3003146"/>
                  </a:lnTo>
                  <a:lnTo>
                    <a:pt x="3354085" y="2915356"/>
                  </a:lnTo>
                  <a:lnTo>
                    <a:pt x="3309132" y="2832483"/>
                  </a:lnTo>
                  <a:lnTo>
                    <a:pt x="3256452" y="2754526"/>
                  </a:lnTo>
                  <a:lnTo>
                    <a:pt x="3196749" y="2681485"/>
                  </a:lnTo>
                  <a:lnTo>
                    <a:pt x="3130022" y="2614765"/>
                  </a:lnTo>
                  <a:lnTo>
                    <a:pt x="3056974" y="2555068"/>
                  </a:lnTo>
                  <a:lnTo>
                    <a:pt x="2979008" y="2502394"/>
                  </a:lnTo>
                  <a:lnTo>
                    <a:pt x="2896126" y="2456743"/>
                  </a:lnTo>
                  <a:lnTo>
                    <a:pt x="2808327" y="2420223"/>
                  </a:lnTo>
                  <a:lnTo>
                    <a:pt x="2717016" y="2391428"/>
                  </a:lnTo>
                  <a:lnTo>
                    <a:pt x="2620789" y="2371764"/>
                  </a:lnTo>
                  <a:lnTo>
                    <a:pt x="2523156" y="2361931"/>
                  </a:lnTo>
                  <a:lnTo>
                    <a:pt x="2472584" y="2360526"/>
                  </a:lnTo>
                  <a:lnTo>
                    <a:pt x="2422012" y="2361931"/>
                  </a:lnTo>
                  <a:lnTo>
                    <a:pt x="2323677" y="2371764"/>
                  </a:lnTo>
                  <a:lnTo>
                    <a:pt x="2228855" y="2391428"/>
                  </a:lnTo>
                  <a:lnTo>
                    <a:pt x="2136841" y="2420223"/>
                  </a:lnTo>
                  <a:lnTo>
                    <a:pt x="2049043" y="2456743"/>
                  </a:lnTo>
                  <a:lnTo>
                    <a:pt x="1965458" y="2502394"/>
                  </a:lnTo>
                  <a:lnTo>
                    <a:pt x="1888195" y="2555068"/>
                  </a:lnTo>
                  <a:lnTo>
                    <a:pt x="1815146" y="2614765"/>
                  </a:lnTo>
                  <a:lnTo>
                    <a:pt x="1749122" y="2681485"/>
                  </a:lnTo>
                  <a:lnTo>
                    <a:pt x="1689418" y="2754526"/>
                  </a:lnTo>
                  <a:lnTo>
                    <a:pt x="1636037" y="2832483"/>
                  </a:lnTo>
                  <a:lnTo>
                    <a:pt x="1591786" y="2915356"/>
                  </a:lnTo>
                  <a:lnTo>
                    <a:pt x="1553857" y="3003146"/>
                  </a:lnTo>
                  <a:lnTo>
                    <a:pt x="1525761" y="3095150"/>
                  </a:lnTo>
                  <a:lnTo>
                    <a:pt x="1505392" y="3189962"/>
                  </a:lnTo>
                  <a:lnTo>
                    <a:pt x="1495559" y="3288287"/>
                  </a:lnTo>
                  <a:lnTo>
                    <a:pt x="1495559" y="3338854"/>
                  </a:lnTo>
                  <a:lnTo>
                    <a:pt x="1495559" y="3739876"/>
                  </a:lnTo>
                  <a:lnTo>
                    <a:pt x="1494856" y="3798871"/>
                  </a:lnTo>
                  <a:lnTo>
                    <a:pt x="1483618" y="3916860"/>
                  </a:lnTo>
                  <a:lnTo>
                    <a:pt x="1461844" y="4032743"/>
                  </a:lnTo>
                  <a:lnTo>
                    <a:pt x="1429534" y="4145113"/>
                  </a:lnTo>
                  <a:lnTo>
                    <a:pt x="1388093" y="4255377"/>
                  </a:lnTo>
                  <a:lnTo>
                    <a:pt x="1336116" y="4360724"/>
                  </a:lnTo>
                  <a:lnTo>
                    <a:pt x="1275008" y="4460453"/>
                  </a:lnTo>
                  <a:lnTo>
                    <a:pt x="1204067" y="4555968"/>
                  </a:lnTo>
                  <a:lnTo>
                    <a:pt x="1164732" y="4600214"/>
                  </a:lnTo>
                  <a:lnTo>
                    <a:pt x="879561" y="4916959"/>
                  </a:lnTo>
                  <a:lnTo>
                    <a:pt x="865514" y="4931006"/>
                  </a:lnTo>
                  <a:lnTo>
                    <a:pt x="828989" y="4948563"/>
                  </a:lnTo>
                  <a:lnTo>
                    <a:pt x="790358" y="4949968"/>
                  </a:lnTo>
                  <a:lnTo>
                    <a:pt x="753131" y="4937326"/>
                  </a:lnTo>
                  <a:lnTo>
                    <a:pt x="736976" y="4924685"/>
                  </a:lnTo>
                  <a:lnTo>
                    <a:pt x="722928" y="4909936"/>
                  </a:lnTo>
                  <a:lnTo>
                    <a:pt x="706071" y="4874118"/>
                  </a:lnTo>
                  <a:lnTo>
                    <a:pt x="703964" y="4834788"/>
                  </a:lnTo>
                  <a:lnTo>
                    <a:pt x="716607" y="4798268"/>
                  </a:lnTo>
                  <a:lnTo>
                    <a:pt x="729952" y="4781412"/>
                  </a:lnTo>
                  <a:lnTo>
                    <a:pt x="1014421" y="4466072"/>
                  </a:lnTo>
                  <a:lnTo>
                    <a:pt x="1047433" y="4427444"/>
                  </a:lnTo>
                  <a:lnTo>
                    <a:pt x="1107136" y="4347380"/>
                  </a:lnTo>
                  <a:lnTo>
                    <a:pt x="1159113" y="4262400"/>
                  </a:lnTo>
                  <a:lnTo>
                    <a:pt x="1201959" y="4174610"/>
                  </a:lnTo>
                  <a:lnTo>
                    <a:pt x="1237781" y="4081202"/>
                  </a:lnTo>
                  <a:lnTo>
                    <a:pt x="1265175" y="3986390"/>
                  </a:lnTo>
                  <a:lnTo>
                    <a:pt x="1283437" y="3889470"/>
                  </a:lnTo>
                  <a:lnTo>
                    <a:pt x="1292568" y="3789039"/>
                  </a:lnTo>
                  <a:lnTo>
                    <a:pt x="1293270" y="3739876"/>
                  </a:lnTo>
                  <a:lnTo>
                    <a:pt x="1293270" y="3338854"/>
                  </a:lnTo>
                  <a:lnTo>
                    <a:pt x="1293973" y="3278454"/>
                  </a:lnTo>
                  <a:lnTo>
                    <a:pt x="1306616" y="3159060"/>
                  </a:lnTo>
                  <a:lnTo>
                    <a:pt x="1329795" y="3044583"/>
                  </a:lnTo>
                  <a:lnTo>
                    <a:pt x="1364212" y="2933617"/>
                  </a:lnTo>
                  <a:lnTo>
                    <a:pt x="1408462" y="2826865"/>
                  </a:lnTo>
                  <a:lnTo>
                    <a:pt x="1463249" y="2727135"/>
                  </a:lnTo>
                  <a:lnTo>
                    <a:pt x="1527166" y="2633025"/>
                  </a:lnTo>
                  <a:lnTo>
                    <a:pt x="1599512" y="2545938"/>
                  </a:lnTo>
                  <a:lnTo>
                    <a:pt x="1679585" y="2465171"/>
                  </a:lnTo>
                  <a:lnTo>
                    <a:pt x="1766681" y="2393535"/>
                  </a:lnTo>
                  <a:lnTo>
                    <a:pt x="1861504" y="2329624"/>
                  </a:lnTo>
                  <a:lnTo>
                    <a:pt x="1961946" y="2274844"/>
                  </a:lnTo>
                  <a:lnTo>
                    <a:pt x="2066602" y="2230597"/>
                  </a:lnTo>
                  <a:lnTo>
                    <a:pt x="2178282" y="2196184"/>
                  </a:lnTo>
                  <a:lnTo>
                    <a:pt x="2293475" y="2171603"/>
                  </a:lnTo>
                  <a:lnTo>
                    <a:pt x="2411476" y="2159664"/>
                  </a:lnTo>
                  <a:close/>
                  <a:moveTo>
                    <a:pt x="3495930" y="2113998"/>
                  </a:moveTo>
                  <a:lnTo>
                    <a:pt x="3532463" y="2126644"/>
                  </a:lnTo>
                  <a:lnTo>
                    <a:pt x="3548622" y="2139290"/>
                  </a:lnTo>
                  <a:lnTo>
                    <a:pt x="3611149" y="2198305"/>
                  </a:lnTo>
                  <a:lnTo>
                    <a:pt x="3725666" y="2324765"/>
                  </a:lnTo>
                  <a:lnTo>
                    <a:pt x="3824727" y="2461062"/>
                  </a:lnTo>
                  <a:lnTo>
                    <a:pt x="3908332" y="2607194"/>
                  </a:lnTo>
                  <a:lnTo>
                    <a:pt x="3977182" y="2759649"/>
                  </a:lnTo>
                  <a:lnTo>
                    <a:pt x="4029172" y="2919832"/>
                  </a:lnTo>
                  <a:lnTo>
                    <a:pt x="4064300" y="3084934"/>
                  </a:lnTo>
                  <a:lnTo>
                    <a:pt x="4082566" y="3253548"/>
                  </a:lnTo>
                  <a:lnTo>
                    <a:pt x="4084674" y="3338557"/>
                  </a:lnTo>
                  <a:lnTo>
                    <a:pt x="4084674" y="3781871"/>
                  </a:lnTo>
                  <a:lnTo>
                    <a:pt x="4082566" y="3915357"/>
                  </a:lnTo>
                  <a:lnTo>
                    <a:pt x="4064300" y="4181627"/>
                  </a:lnTo>
                  <a:lnTo>
                    <a:pt x="4048141" y="4314410"/>
                  </a:lnTo>
                  <a:lnTo>
                    <a:pt x="4043926" y="4331974"/>
                  </a:lnTo>
                  <a:lnTo>
                    <a:pt x="4027064" y="4363590"/>
                  </a:lnTo>
                  <a:lnTo>
                    <a:pt x="3999664" y="4386774"/>
                  </a:lnTo>
                  <a:lnTo>
                    <a:pt x="3965942" y="4400123"/>
                  </a:lnTo>
                  <a:lnTo>
                    <a:pt x="3947675" y="4400825"/>
                  </a:lnTo>
                  <a:lnTo>
                    <a:pt x="3940649" y="4400825"/>
                  </a:lnTo>
                  <a:lnTo>
                    <a:pt x="3933624" y="4400123"/>
                  </a:lnTo>
                  <a:lnTo>
                    <a:pt x="3913250" y="4395907"/>
                  </a:lnTo>
                  <a:lnTo>
                    <a:pt x="3879527" y="4375533"/>
                  </a:lnTo>
                  <a:lnTo>
                    <a:pt x="3855640" y="4344620"/>
                  </a:lnTo>
                  <a:lnTo>
                    <a:pt x="3845804" y="4306682"/>
                  </a:lnTo>
                  <a:lnTo>
                    <a:pt x="3847912" y="4285606"/>
                  </a:lnTo>
                  <a:lnTo>
                    <a:pt x="3862665" y="4161253"/>
                  </a:lnTo>
                  <a:lnTo>
                    <a:pt x="3880229" y="3908332"/>
                  </a:lnTo>
                  <a:lnTo>
                    <a:pt x="3882337" y="3781871"/>
                  </a:lnTo>
                  <a:lnTo>
                    <a:pt x="3882337" y="3338557"/>
                  </a:lnTo>
                  <a:lnTo>
                    <a:pt x="3880229" y="3264086"/>
                  </a:lnTo>
                  <a:lnTo>
                    <a:pt x="3864773" y="3117251"/>
                  </a:lnTo>
                  <a:lnTo>
                    <a:pt x="3833860" y="2972524"/>
                  </a:lnTo>
                  <a:lnTo>
                    <a:pt x="3788194" y="2832715"/>
                  </a:lnTo>
                  <a:lnTo>
                    <a:pt x="3728477" y="2699229"/>
                  </a:lnTo>
                  <a:lnTo>
                    <a:pt x="3654708" y="2571364"/>
                  </a:lnTo>
                  <a:lnTo>
                    <a:pt x="3567591" y="2451226"/>
                  </a:lnTo>
                  <a:lnTo>
                    <a:pt x="3468530" y="2340924"/>
                  </a:lnTo>
                  <a:lnTo>
                    <a:pt x="3413730" y="2290340"/>
                  </a:lnTo>
                  <a:lnTo>
                    <a:pt x="3399679" y="2274884"/>
                  </a:lnTo>
                  <a:lnTo>
                    <a:pt x="3382818" y="2239756"/>
                  </a:lnTo>
                  <a:lnTo>
                    <a:pt x="3380710" y="2201115"/>
                  </a:lnTo>
                  <a:lnTo>
                    <a:pt x="3393356" y="2163880"/>
                  </a:lnTo>
                  <a:lnTo>
                    <a:pt x="3406002" y="2147721"/>
                  </a:lnTo>
                  <a:lnTo>
                    <a:pt x="3420756" y="2132265"/>
                  </a:lnTo>
                  <a:lnTo>
                    <a:pt x="3456586" y="2116106"/>
                  </a:lnTo>
                  <a:close/>
                  <a:moveTo>
                    <a:pt x="1075679" y="1907446"/>
                  </a:moveTo>
                  <a:lnTo>
                    <a:pt x="1112185" y="1920794"/>
                  </a:lnTo>
                  <a:lnTo>
                    <a:pt x="1128331" y="1934143"/>
                  </a:lnTo>
                  <a:lnTo>
                    <a:pt x="1142372" y="1948897"/>
                  </a:lnTo>
                  <a:lnTo>
                    <a:pt x="1158519" y="1985430"/>
                  </a:lnTo>
                  <a:lnTo>
                    <a:pt x="1159221" y="2024071"/>
                  </a:lnTo>
                  <a:lnTo>
                    <a:pt x="1145180" y="2061306"/>
                  </a:lnTo>
                  <a:lnTo>
                    <a:pt x="1132544" y="2076763"/>
                  </a:lnTo>
                  <a:lnTo>
                    <a:pt x="1072871" y="2142100"/>
                  </a:lnTo>
                  <a:lnTo>
                    <a:pt x="965460" y="2279802"/>
                  </a:lnTo>
                  <a:lnTo>
                    <a:pt x="872792" y="2426637"/>
                  </a:lnTo>
                  <a:lnTo>
                    <a:pt x="793462" y="2580496"/>
                  </a:lnTo>
                  <a:lnTo>
                    <a:pt x="730279" y="2741383"/>
                  </a:lnTo>
                  <a:lnTo>
                    <a:pt x="681137" y="2907186"/>
                  </a:lnTo>
                  <a:lnTo>
                    <a:pt x="648843" y="3077205"/>
                  </a:lnTo>
                  <a:lnTo>
                    <a:pt x="632697" y="3251440"/>
                  </a:lnTo>
                  <a:lnTo>
                    <a:pt x="630591" y="3339259"/>
                  </a:lnTo>
                  <a:lnTo>
                    <a:pt x="630591" y="3740420"/>
                  </a:lnTo>
                  <a:lnTo>
                    <a:pt x="629888" y="3778358"/>
                  </a:lnTo>
                  <a:lnTo>
                    <a:pt x="615848" y="3855640"/>
                  </a:lnTo>
                  <a:lnTo>
                    <a:pt x="588469" y="3927300"/>
                  </a:lnTo>
                  <a:lnTo>
                    <a:pt x="547751" y="3994043"/>
                  </a:lnTo>
                  <a:lnTo>
                    <a:pt x="521776" y="4024253"/>
                  </a:lnTo>
                  <a:lnTo>
                    <a:pt x="397516" y="4163360"/>
                  </a:lnTo>
                  <a:lnTo>
                    <a:pt x="381369" y="4178114"/>
                  </a:lnTo>
                  <a:lnTo>
                    <a:pt x="342757" y="4194272"/>
                  </a:lnTo>
                  <a:lnTo>
                    <a:pt x="322398" y="4196380"/>
                  </a:lnTo>
                  <a:lnTo>
                    <a:pt x="304146" y="4195678"/>
                  </a:lnTo>
                  <a:lnTo>
                    <a:pt x="269746" y="4182329"/>
                  </a:lnTo>
                  <a:lnTo>
                    <a:pt x="255003" y="4170385"/>
                  </a:lnTo>
                  <a:lnTo>
                    <a:pt x="240963" y="4154929"/>
                  </a:lnTo>
                  <a:lnTo>
                    <a:pt x="223412" y="4119801"/>
                  </a:lnTo>
                  <a:lnTo>
                    <a:pt x="221306" y="4081161"/>
                  </a:lnTo>
                  <a:lnTo>
                    <a:pt x="234644" y="4043925"/>
                  </a:lnTo>
                  <a:lnTo>
                    <a:pt x="247983" y="4027766"/>
                  </a:lnTo>
                  <a:lnTo>
                    <a:pt x="372243" y="3888660"/>
                  </a:lnTo>
                  <a:lnTo>
                    <a:pt x="385581" y="3872501"/>
                  </a:lnTo>
                  <a:lnTo>
                    <a:pt x="406642" y="3838076"/>
                  </a:lnTo>
                  <a:lnTo>
                    <a:pt x="420683" y="3800840"/>
                  </a:lnTo>
                  <a:lnTo>
                    <a:pt x="428405" y="3760092"/>
                  </a:lnTo>
                  <a:lnTo>
                    <a:pt x="428405" y="3740420"/>
                  </a:lnTo>
                  <a:lnTo>
                    <a:pt x="428405" y="3339259"/>
                  </a:lnTo>
                  <a:lnTo>
                    <a:pt x="430511" y="3240901"/>
                  </a:lnTo>
                  <a:lnTo>
                    <a:pt x="448764" y="3049103"/>
                  </a:lnTo>
                  <a:lnTo>
                    <a:pt x="485270" y="2859412"/>
                  </a:lnTo>
                  <a:lnTo>
                    <a:pt x="538624" y="2675342"/>
                  </a:lnTo>
                  <a:lnTo>
                    <a:pt x="609530" y="2497595"/>
                  </a:lnTo>
                  <a:lnTo>
                    <a:pt x="696582" y="2326170"/>
                  </a:lnTo>
                  <a:lnTo>
                    <a:pt x="800482" y="2163880"/>
                  </a:lnTo>
                  <a:lnTo>
                    <a:pt x="919126" y="2010722"/>
                  </a:lnTo>
                  <a:lnTo>
                    <a:pt x="985819" y="1937656"/>
                  </a:lnTo>
                  <a:lnTo>
                    <a:pt x="1000562" y="1923605"/>
                  </a:lnTo>
                  <a:lnTo>
                    <a:pt x="1036365" y="1908851"/>
                  </a:lnTo>
                  <a:close/>
                  <a:moveTo>
                    <a:pt x="2681173" y="1740940"/>
                  </a:moveTo>
                  <a:lnTo>
                    <a:pt x="2702296" y="1743043"/>
                  </a:lnTo>
                  <a:lnTo>
                    <a:pt x="2762146" y="1752157"/>
                  </a:lnTo>
                  <a:lnTo>
                    <a:pt x="2879734" y="1778097"/>
                  </a:lnTo>
                  <a:lnTo>
                    <a:pt x="2995209" y="1812450"/>
                  </a:lnTo>
                  <a:lnTo>
                    <a:pt x="3108572" y="1855917"/>
                  </a:lnTo>
                  <a:lnTo>
                    <a:pt x="3163494" y="1881155"/>
                  </a:lnTo>
                  <a:lnTo>
                    <a:pt x="3181800" y="1891672"/>
                  </a:lnTo>
                  <a:lnTo>
                    <a:pt x="3208557" y="1921818"/>
                  </a:lnTo>
                  <a:lnTo>
                    <a:pt x="3220527" y="1958274"/>
                  </a:lnTo>
                  <a:lnTo>
                    <a:pt x="3219119" y="1997535"/>
                  </a:lnTo>
                  <a:lnTo>
                    <a:pt x="3211374" y="2016464"/>
                  </a:lnTo>
                  <a:lnTo>
                    <a:pt x="3204332" y="2029784"/>
                  </a:lnTo>
                  <a:lnTo>
                    <a:pt x="3184617" y="2050816"/>
                  </a:lnTo>
                  <a:lnTo>
                    <a:pt x="3161381" y="2064838"/>
                  </a:lnTo>
                  <a:lnTo>
                    <a:pt x="3133920" y="2073251"/>
                  </a:lnTo>
                  <a:lnTo>
                    <a:pt x="3119838" y="2073952"/>
                  </a:lnTo>
                  <a:lnTo>
                    <a:pt x="3108572" y="2073251"/>
                  </a:lnTo>
                  <a:lnTo>
                    <a:pt x="3086745" y="2069045"/>
                  </a:lnTo>
                  <a:lnTo>
                    <a:pt x="3076183" y="2064137"/>
                  </a:lnTo>
                  <a:lnTo>
                    <a:pt x="3029007" y="2041703"/>
                  </a:lnTo>
                  <a:lnTo>
                    <a:pt x="2929726" y="2004545"/>
                  </a:lnTo>
                  <a:lnTo>
                    <a:pt x="2829038" y="1972997"/>
                  </a:lnTo>
                  <a:lnTo>
                    <a:pt x="2725532" y="1951263"/>
                  </a:lnTo>
                  <a:lnTo>
                    <a:pt x="2672723" y="1942851"/>
                  </a:lnTo>
                  <a:lnTo>
                    <a:pt x="2653008" y="1938644"/>
                  </a:lnTo>
                  <a:lnTo>
                    <a:pt x="2619211" y="1917612"/>
                  </a:lnTo>
                  <a:lnTo>
                    <a:pt x="2595975" y="1887465"/>
                  </a:lnTo>
                  <a:lnTo>
                    <a:pt x="2586117" y="1848906"/>
                  </a:lnTo>
                  <a:lnTo>
                    <a:pt x="2587525" y="1828575"/>
                  </a:lnTo>
                  <a:lnTo>
                    <a:pt x="2591750" y="1808945"/>
                  </a:lnTo>
                  <a:lnTo>
                    <a:pt x="2612169" y="1774592"/>
                  </a:lnTo>
                  <a:lnTo>
                    <a:pt x="2643855" y="1750755"/>
                  </a:lnTo>
                  <a:close/>
                  <a:moveTo>
                    <a:pt x="2263554" y="1740940"/>
                  </a:moveTo>
                  <a:lnTo>
                    <a:pt x="2301527" y="1750776"/>
                  </a:lnTo>
                  <a:lnTo>
                    <a:pt x="2332469" y="1774663"/>
                  </a:lnTo>
                  <a:lnTo>
                    <a:pt x="2353566" y="1809088"/>
                  </a:lnTo>
                  <a:lnTo>
                    <a:pt x="2357785" y="1828760"/>
                  </a:lnTo>
                  <a:lnTo>
                    <a:pt x="2358488" y="1849134"/>
                  </a:lnTo>
                  <a:lnTo>
                    <a:pt x="2348643" y="1887775"/>
                  </a:lnTo>
                  <a:lnTo>
                    <a:pt x="2325437" y="1917985"/>
                  </a:lnTo>
                  <a:lnTo>
                    <a:pt x="2291682" y="1939061"/>
                  </a:lnTo>
                  <a:lnTo>
                    <a:pt x="2271289" y="1943277"/>
                  </a:lnTo>
                  <a:lnTo>
                    <a:pt x="2209406" y="1953112"/>
                  </a:lnTo>
                  <a:lnTo>
                    <a:pt x="2088452" y="1981917"/>
                  </a:lnTo>
                  <a:lnTo>
                    <a:pt x="1969609" y="2021261"/>
                  </a:lnTo>
                  <a:lnTo>
                    <a:pt x="1855687" y="2071143"/>
                  </a:lnTo>
                  <a:lnTo>
                    <a:pt x="1745985" y="2130860"/>
                  </a:lnTo>
                  <a:lnTo>
                    <a:pt x="1641909" y="2199008"/>
                  </a:lnTo>
                  <a:lnTo>
                    <a:pt x="1544865" y="2278397"/>
                  </a:lnTo>
                  <a:lnTo>
                    <a:pt x="1453447" y="2365514"/>
                  </a:lnTo>
                  <a:lnTo>
                    <a:pt x="1410550" y="2411883"/>
                  </a:lnTo>
                  <a:lnTo>
                    <a:pt x="1369061" y="2460360"/>
                  </a:lnTo>
                  <a:lnTo>
                    <a:pt x="1295223" y="2563636"/>
                  </a:lnTo>
                  <a:lnTo>
                    <a:pt x="1230527" y="2671830"/>
                  </a:lnTo>
                  <a:lnTo>
                    <a:pt x="1175676" y="2784941"/>
                  </a:lnTo>
                  <a:lnTo>
                    <a:pt x="1131373" y="2902269"/>
                  </a:lnTo>
                  <a:lnTo>
                    <a:pt x="1098322" y="3023812"/>
                  </a:lnTo>
                  <a:lnTo>
                    <a:pt x="1074412" y="3148164"/>
                  </a:lnTo>
                  <a:lnTo>
                    <a:pt x="1063864" y="3274625"/>
                  </a:lnTo>
                  <a:lnTo>
                    <a:pt x="1062457" y="3338558"/>
                  </a:lnTo>
                  <a:lnTo>
                    <a:pt x="1061754" y="3358932"/>
                  </a:lnTo>
                  <a:lnTo>
                    <a:pt x="1045580" y="3395465"/>
                  </a:lnTo>
                  <a:lnTo>
                    <a:pt x="1018155" y="3422865"/>
                  </a:lnTo>
                  <a:lnTo>
                    <a:pt x="981587" y="3439024"/>
                  </a:lnTo>
                  <a:lnTo>
                    <a:pt x="961194" y="3439726"/>
                  </a:lnTo>
                  <a:lnTo>
                    <a:pt x="940801" y="3439024"/>
                  </a:lnTo>
                  <a:lnTo>
                    <a:pt x="904937" y="3422865"/>
                  </a:lnTo>
                  <a:lnTo>
                    <a:pt x="877511" y="3395465"/>
                  </a:lnTo>
                  <a:lnTo>
                    <a:pt x="861337" y="3358932"/>
                  </a:lnTo>
                  <a:lnTo>
                    <a:pt x="859931" y="3338558"/>
                  </a:lnTo>
                  <a:lnTo>
                    <a:pt x="861337" y="3265492"/>
                  </a:lnTo>
                  <a:lnTo>
                    <a:pt x="873995" y="3121467"/>
                  </a:lnTo>
                  <a:lnTo>
                    <a:pt x="900717" y="2979550"/>
                  </a:lnTo>
                  <a:lnTo>
                    <a:pt x="939394" y="2841146"/>
                  </a:lnTo>
                  <a:lnTo>
                    <a:pt x="990026" y="2705552"/>
                  </a:lnTo>
                  <a:lnTo>
                    <a:pt x="1051206" y="2575579"/>
                  </a:lnTo>
                  <a:lnTo>
                    <a:pt x="1126450" y="2452632"/>
                  </a:lnTo>
                  <a:lnTo>
                    <a:pt x="1211540" y="2333899"/>
                  </a:lnTo>
                  <a:lnTo>
                    <a:pt x="1259359" y="2278397"/>
                  </a:lnTo>
                  <a:lnTo>
                    <a:pt x="1306474" y="2224300"/>
                  </a:lnTo>
                  <a:lnTo>
                    <a:pt x="1410550" y="2125239"/>
                  </a:lnTo>
                  <a:lnTo>
                    <a:pt x="1523065" y="2036717"/>
                  </a:lnTo>
                  <a:lnTo>
                    <a:pt x="1641909" y="1957328"/>
                  </a:lnTo>
                  <a:lnTo>
                    <a:pt x="1766379" y="1888477"/>
                  </a:lnTo>
                  <a:lnTo>
                    <a:pt x="1897177" y="1832272"/>
                  </a:lnTo>
                  <a:lnTo>
                    <a:pt x="2032898" y="1787309"/>
                  </a:lnTo>
                  <a:lnTo>
                    <a:pt x="2172135" y="1754288"/>
                  </a:lnTo>
                  <a:lnTo>
                    <a:pt x="2243160" y="1743048"/>
                  </a:lnTo>
                  <a:close/>
                  <a:moveTo>
                    <a:pt x="4205514" y="1633448"/>
                  </a:moveTo>
                  <a:lnTo>
                    <a:pt x="4244857" y="1635553"/>
                  </a:lnTo>
                  <a:lnTo>
                    <a:pt x="4280687" y="1651690"/>
                  </a:lnTo>
                  <a:lnTo>
                    <a:pt x="4295441" y="1665722"/>
                  </a:lnTo>
                  <a:lnTo>
                    <a:pt x="4339000" y="1714134"/>
                  </a:lnTo>
                  <a:lnTo>
                    <a:pt x="4421902" y="1814466"/>
                  </a:lnTo>
                  <a:lnTo>
                    <a:pt x="4499886" y="1918305"/>
                  </a:lnTo>
                  <a:lnTo>
                    <a:pt x="4571547" y="2026354"/>
                  </a:lnTo>
                  <a:lnTo>
                    <a:pt x="4637587" y="2136509"/>
                  </a:lnTo>
                  <a:lnTo>
                    <a:pt x="4697305" y="2250873"/>
                  </a:lnTo>
                  <a:lnTo>
                    <a:pt x="4750699" y="2368043"/>
                  </a:lnTo>
                  <a:lnTo>
                    <a:pt x="4798473" y="2488020"/>
                  </a:lnTo>
                  <a:lnTo>
                    <a:pt x="4819550" y="2549762"/>
                  </a:lnTo>
                  <a:lnTo>
                    <a:pt x="4824468" y="2570109"/>
                  </a:lnTo>
                  <a:lnTo>
                    <a:pt x="4821658" y="2609400"/>
                  </a:lnTo>
                  <a:lnTo>
                    <a:pt x="4804094" y="2643779"/>
                  </a:lnTo>
                  <a:lnTo>
                    <a:pt x="4775289" y="2670441"/>
                  </a:lnTo>
                  <a:lnTo>
                    <a:pt x="4755617" y="2678159"/>
                  </a:lnTo>
                  <a:lnTo>
                    <a:pt x="4739458" y="2682368"/>
                  </a:lnTo>
                  <a:lnTo>
                    <a:pt x="4723300" y="2683070"/>
                  </a:lnTo>
                  <a:lnTo>
                    <a:pt x="4708546" y="2682368"/>
                  </a:lnTo>
                  <a:lnTo>
                    <a:pt x="4678336" y="2673247"/>
                  </a:lnTo>
                  <a:lnTo>
                    <a:pt x="4653044" y="2655005"/>
                  </a:lnTo>
                  <a:lnTo>
                    <a:pt x="4633372" y="2629747"/>
                  </a:lnTo>
                  <a:lnTo>
                    <a:pt x="4627752" y="2614311"/>
                  </a:lnTo>
                  <a:lnTo>
                    <a:pt x="4608080" y="2558182"/>
                  </a:lnTo>
                  <a:lnTo>
                    <a:pt x="4564521" y="2448028"/>
                  </a:lnTo>
                  <a:lnTo>
                    <a:pt x="4515342" y="2339978"/>
                  </a:lnTo>
                  <a:lnTo>
                    <a:pt x="4460542" y="2234735"/>
                  </a:lnTo>
                  <a:lnTo>
                    <a:pt x="4400122" y="2133702"/>
                  </a:lnTo>
                  <a:lnTo>
                    <a:pt x="4334082" y="2034774"/>
                  </a:lnTo>
                  <a:lnTo>
                    <a:pt x="4263123" y="1939354"/>
                  </a:lnTo>
                  <a:lnTo>
                    <a:pt x="4186545" y="1847442"/>
                  </a:lnTo>
                  <a:lnTo>
                    <a:pt x="4147201" y="1803240"/>
                  </a:lnTo>
                  <a:lnTo>
                    <a:pt x="4133853" y="1787102"/>
                  </a:lnTo>
                  <a:lnTo>
                    <a:pt x="4120504" y="1749917"/>
                  </a:lnTo>
                  <a:lnTo>
                    <a:pt x="4121909" y="1709924"/>
                  </a:lnTo>
                  <a:lnTo>
                    <a:pt x="4138068" y="1674843"/>
                  </a:lnTo>
                  <a:lnTo>
                    <a:pt x="4152822" y="1659408"/>
                  </a:lnTo>
                  <a:lnTo>
                    <a:pt x="4168981" y="1646779"/>
                  </a:lnTo>
                  <a:close/>
                  <a:moveTo>
                    <a:pt x="1938456" y="1365774"/>
                  </a:moveTo>
                  <a:lnTo>
                    <a:pt x="1977062" y="1370699"/>
                  </a:lnTo>
                  <a:lnTo>
                    <a:pt x="2011457" y="1390399"/>
                  </a:lnTo>
                  <a:lnTo>
                    <a:pt x="2035322" y="1420654"/>
                  </a:lnTo>
                  <a:lnTo>
                    <a:pt x="2042341" y="1439651"/>
                  </a:lnTo>
                  <a:lnTo>
                    <a:pt x="2046553" y="1460055"/>
                  </a:lnTo>
                  <a:lnTo>
                    <a:pt x="2041640" y="1499456"/>
                  </a:lnTo>
                  <a:lnTo>
                    <a:pt x="2023389" y="1533931"/>
                  </a:lnTo>
                  <a:lnTo>
                    <a:pt x="1991803" y="1558557"/>
                  </a:lnTo>
                  <a:lnTo>
                    <a:pt x="1972851" y="1565593"/>
                  </a:lnTo>
                  <a:lnTo>
                    <a:pt x="1899850" y="1586701"/>
                  </a:lnTo>
                  <a:lnTo>
                    <a:pt x="1757359" y="1640174"/>
                  </a:lnTo>
                  <a:lnTo>
                    <a:pt x="1619079" y="1706311"/>
                  </a:lnTo>
                  <a:lnTo>
                    <a:pt x="1487818" y="1782299"/>
                  </a:lnTo>
                  <a:lnTo>
                    <a:pt x="1423943" y="1825922"/>
                  </a:lnTo>
                  <a:lnTo>
                    <a:pt x="1410606" y="1834365"/>
                  </a:lnTo>
                  <a:lnTo>
                    <a:pt x="1381827" y="1843512"/>
                  </a:lnTo>
                  <a:lnTo>
                    <a:pt x="1366385" y="1844215"/>
                  </a:lnTo>
                  <a:lnTo>
                    <a:pt x="1354452" y="1843512"/>
                  </a:lnTo>
                  <a:lnTo>
                    <a:pt x="1331288" y="1837883"/>
                  </a:lnTo>
                  <a:lnTo>
                    <a:pt x="1310231" y="1826625"/>
                  </a:lnTo>
                  <a:lnTo>
                    <a:pt x="1290577" y="1810442"/>
                  </a:lnTo>
                  <a:lnTo>
                    <a:pt x="1283557" y="1800592"/>
                  </a:lnTo>
                  <a:lnTo>
                    <a:pt x="1272326" y="1782299"/>
                  </a:lnTo>
                  <a:lnTo>
                    <a:pt x="1264605" y="1743602"/>
                  </a:lnTo>
                  <a:lnTo>
                    <a:pt x="1271625" y="1705608"/>
                  </a:lnTo>
                  <a:lnTo>
                    <a:pt x="1292682" y="1671835"/>
                  </a:lnTo>
                  <a:lnTo>
                    <a:pt x="1308827" y="1658467"/>
                  </a:lnTo>
                  <a:lnTo>
                    <a:pt x="1379721" y="1611326"/>
                  </a:lnTo>
                  <a:lnTo>
                    <a:pt x="1526424" y="1526192"/>
                  </a:lnTo>
                  <a:lnTo>
                    <a:pt x="1678743" y="1453723"/>
                  </a:lnTo>
                  <a:lnTo>
                    <a:pt x="1836676" y="1393917"/>
                  </a:lnTo>
                  <a:lnTo>
                    <a:pt x="1918100" y="1369995"/>
                  </a:lnTo>
                  <a:close/>
                  <a:moveTo>
                    <a:pt x="2472875" y="1294113"/>
                  </a:moveTo>
                  <a:lnTo>
                    <a:pt x="2525534" y="1294113"/>
                  </a:lnTo>
                  <a:lnTo>
                    <a:pt x="2630150" y="1300435"/>
                  </a:lnTo>
                  <a:lnTo>
                    <a:pt x="2732659" y="1310272"/>
                  </a:lnTo>
                  <a:lnTo>
                    <a:pt x="2833764" y="1325728"/>
                  </a:lnTo>
                  <a:lnTo>
                    <a:pt x="2933465" y="1346805"/>
                  </a:lnTo>
                  <a:lnTo>
                    <a:pt x="3031762" y="1372097"/>
                  </a:lnTo>
                  <a:lnTo>
                    <a:pt x="3127952" y="1401604"/>
                  </a:lnTo>
                  <a:lnTo>
                    <a:pt x="3220632" y="1436029"/>
                  </a:lnTo>
                  <a:lnTo>
                    <a:pt x="3312610" y="1475373"/>
                  </a:lnTo>
                  <a:lnTo>
                    <a:pt x="3401779" y="1517526"/>
                  </a:lnTo>
                  <a:lnTo>
                    <a:pt x="3488842" y="1565300"/>
                  </a:lnTo>
                  <a:lnTo>
                    <a:pt x="3572394" y="1616586"/>
                  </a:lnTo>
                  <a:lnTo>
                    <a:pt x="3694563" y="1699488"/>
                  </a:lnTo>
                  <a:lnTo>
                    <a:pt x="3845519" y="1825246"/>
                  </a:lnTo>
                  <a:lnTo>
                    <a:pt x="3983836" y="1963650"/>
                  </a:lnTo>
                  <a:lnTo>
                    <a:pt x="4109516" y="2115402"/>
                  </a:lnTo>
                  <a:lnTo>
                    <a:pt x="4193068" y="2236945"/>
                  </a:lnTo>
                  <a:lnTo>
                    <a:pt x="4243621" y="2321252"/>
                  </a:lnTo>
                  <a:lnTo>
                    <a:pt x="4291365" y="2408369"/>
                  </a:lnTo>
                  <a:lnTo>
                    <a:pt x="4334896" y="2496891"/>
                  </a:lnTo>
                  <a:lnTo>
                    <a:pt x="4373513" y="2588927"/>
                  </a:lnTo>
                  <a:lnTo>
                    <a:pt x="4407917" y="2683069"/>
                  </a:lnTo>
                  <a:lnTo>
                    <a:pt x="4438108" y="2779320"/>
                  </a:lnTo>
                  <a:lnTo>
                    <a:pt x="4463384" y="2876273"/>
                  </a:lnTo>
                  <a:lnTo>
                    <a:pt x="4483746" y="2976739"/>
                  </a:lnTo>
                  <a:lnTo>
                    <a:pt x="4498490" y="3077907"/>
                  </a:lnTo>
                  <a:lnTo>
                    <a:pt x="4509724" y="3181183"/>
                  </a:lnTo>
                  <a:lnTo>
                    <a:pt x="4514639" y="3285162"/>
                  </a:lnTo>
                  <a:lnTo>
                    <a:pt x="4514639" y="3337854"/>
                  </a:lnTo>
                  <a:lnTo>
                    <a:pt x="4514639" y="3781168"/>
                  </a:lnTo>
                  <a:lnTo>
                    <a:pt x="4513937" y="3802245"/>
                  </a:lnTo>
                  <a:lnTo>
                    <a:pt x="4498490" y="3838075"/>
                  </a:lnTo>
                  <a:lnTo>
                    <a:pt x="4471108" y="3866177"/>
                  </a:lnTo>
                  <a:lnTo>
                    <a:pt x="4434597" y="3881634"/>
                  </a:lnTo>
                  <a:lnTo>
                    <a:pt x="4413534" y="3882336"/>
                  </a:lnTo>
                  <a:lnTo>
                    <a:pt x="4393172" y="3881634"/>
                  </a:lnTo>
                  <a:lnTo>
                    <a:pt x="4357364" y="3866177"/>
                  </a:lnTo>
                  <a:lnTo>
                    <a:pt x="4329982" y="3838075"/>
                  </a:lnTo>
                  <a:lnTo>
                    <a:pt x="4314535" y="3802245"/>
                  </a:lnTo>
                  <a:lnTo>
                    <a:pt x="4312428" y="3781168"/>
                  </a:lnTo>
                  <a:lnTo>
                    <a:pt x="4312428" y="3337854"/>
                  </a:lnTo>
                  <a:lnTo>
                    <a:pt x="4312428" y="3290080"/>
                  </a:lnTo>
                  <a:lnTo>
                    <a:pt x="4307514" y="3196639"/>
                  </a:lnTo>
                  <a:lnTo>
                    <a:pt x="4292067" y="3057533"/>
                  </a:lnTo>
                  <a:lnTo>
                    <a:pt x="4256259" y="2877678"/>
                  </a:lnTo>
                  <a:lnTo>
                    <a:pt x="4201494" y="2705552"/>
                  </a:lnTo>
                  <a:lnTo>
                    <a:pt x="4131282" y="2539748"/>
                  </a:lnTo>
                  <a:lnTo>
                    <a:pt x="4047027" y="2383780"/>
                  </a:lnTo>
                  <a:lnTo>
                    <a:pt x="3947326" y="2236242"/>
                  </a:lnTo>
                  <a:lnTo>
                    <a:pt x="3834285" y="2099244"/>
                  </a:lnTo>
                  <a:lnTo>
                    <a:pt x="3710010" y="1974891"/>
                  </a:lnTo>
                  <a:lnTo>
                    <a:pt x="3573798" y="1861779"/>
                  </a:lnTo>
                  <a:lnTo>
                    <a:pt x="3427056" y="1762718"/>
                  </a:lnTo>
                  <a:lnTo>
                    <a:pt x="3270483" y="1677709"/>
                  </a:lnTo>
                  <a:lnTo>
                    <a:pt x="3105485" y="1607453"/>
                  </a:lnTo>
                  <a:lnTo>
                    <a:pt x="2932763" y="1554059"/>
                  </a:lnTo>
                  <a:lnTo>
                    <a:pt x="2753020" y="1516824"/>
                  </a:lnTo>
                  <a:lnTo>
                    <a:pt x="2614001" y="1501367"/>
                  </a:lnTo>
                  <a:lnTo>
                    <a:pt x="2519917" y="1496449"/>
                  </a:lnTo>
                  <a:lnTo>
                    <a:pt x="2472875" y="1496449"/>
                  </a:lnTo>
                  <a:lnTo>
                    <a:pt x="2420918" y="1496449"/>
                  </a:lnTo>
                  <a:lnTo>
                    <a:pt x="2370365" y="1499260"/>
                  </a:lnTo>
                  <a:lnTo>
                    <a:pt x="2349302" y="1499260"/>
                  </a:lnTo>
                  <a:lnTo>
                    <a:pt x="2312791" y="1485208"/>
                  </a:lnTo>
                  <a:lnTo>
                    <a:pt x="2284004" y="1459916"/>
                  </a:lnTo>
                  <a:lnTo>
                    <a:pt x="2266451" y="1424788"/>
                  </a:lnTo>
                  <a:lnTo>
                    <a:pt x="2263643" y="1403009"/>
                  </a:lnTo>
                  <a:lnTo>
                    <a:pt x="2264345" y="1383337"/>
                  </a:lnTo>
                  <a:lnTo>
                    <a:pt x="2277685" y="1345400"/>
                  </a:lnTo>
                  <a:lnTo>
                    <a:pt x="2302962" y="1317297"/>
                  </a:lnTo>
                  <a:lnTo>
                    <a:pt x="2338068" y="1300435"/>
                  </a:lnTo>
                  <a:lnTo>
                    <a:pt x="2359833" y="1296923"/>
                  </a:lnTo>
                  <a:lnTo>
                    <a:pt x="2416003" y="1294815"/>
                  </a:lnTo>
                  <a:close/>
                  <a:moveTo>
                    <a:pt x="3252656" y="990608"/>
                  </a:moveTo>
                  <a:lnTo>
                    <a:pt x="3272997" y="996228"/>
                  </a:lnTo>
                  <a:lnTo>
                    <a:pt x="3362776" y="1028546"/>
                  </a:lnTo>
                  <a:lnTo>
                    <a:pt x="3539529" y="1105124"/>
                  </a:lnTo>
                  <a:lnTo>
                    <a:pt x="3707865" y="1194349"/>
                  </a:lnTo>
                  <a:lnTo>
                    <a:pt x="3870590" y="1297625"/>
                  </a:lnTo>
                  <a:lnTo>
                    <a:pt x="3949147" y="1353830"/>
                  </a:lnTo>
                  <a:lnTo>
                    <a:pt x="3964578" y="1367178"/>
                  </a:lnTo>
                  <a:lnTo>
                    <a:pt x="3984918" y="1401604"/>
                  </a:lnTo>
                  <a:lnTo>
                    <a:pt x="3989828" y="1440244"/>
                  </a:lnTo>
                  <a:lnTo>
                    <a:pt x="3980710" y="1478885"/>
                  </a:lnTo>
                  <a:lnTo>
                    <a:pt x="3969487" y="1495746"/>
                  </a:lnTo>
                  <a:lnTo>
                    <a:pt x="3961772" y="1505582"/>
                  </a:lnTo>
                  <a:lnTo>
                    <a:pt x="3943536" y="1521038"/>
                  </a:lnTo>
                  <a:lnTo>
                    <a:pt x="3923195" y="1530874"/>
                  </a:lnTo>
                  <a:lnTo>
                    <a:pt x="3900049" y="1536494"/>
                  </a:lnTo>
                  <a:lnTo>
                    <a:pt x="3888826" y="1536494"/>
                  </a:lnTo>
                  <a:lnTo>
                    <a:pt x="3872694" y="1535089"/>
                  </a:lnTo>
                  <a:lnTo>
                    <a:pt x="3842534" y="1525956"/>
                  </a:lnTo>
                  <a:lnTo>
                    <a:pt x="3828506" y="1516120"/>
                  </a:lnTo>
                  <a:lnTo>
                    <a:pt x="3756262" y="1464131"/>
                  </a:lnTo>
                  <a:lnTo>
                    <a:pt x="3606863" y="1369286"/>
                  </a:lnTo>
                  <a:lnTo>
                    <a:pt x="3451854" y="1287087"/>
                  </a:lnTo>
                  <a:lnTo>
                    <a:pt x="3289830" y="1217533"/>
                  </a:lnTo>
                  <a:lnTo>
                    <a:pt x="3207065" y="1188026"/>
                  </a:lnTo>
                  <a:lnTo>
                    <a:pt x="3188127" y="1180298"/>
                  </a:lnTo>
                  <a:lnTo>
                    <a:pt x="3158669" y="1153601"/>
                  </a:lnTo>
                  <a:lnTo>
                    <a:pt x="3141134" y="1118473"/>
                  </a:lnTo>
                  <a:lnTo>
                    <a:pt x="3138328" y="1079130"/>
                  </a:lnTo>
                  <a:lnTo>
                    <a:pt x="3144641" y="1059458"/>
                  </a:lnTo>
                  <a:lnTo>
                    <a:pt x="3151655" y="1040489"/>
                  </a:lnTo>
                  <a:lnTo>
                    <a:pt x="3177606" y="1010982"/>
                  </a:lnTo>
                  <a:lnTo>
                    <a:pt x="3213378" y="994120"/>
                  </a:lnTo>
                  <a:close/>
                  <a:moveTo>
                    <a:pt x="2472303" y="862039"/>
                  </a:moveTo>
                  <a:lnTo>
                    <a:pt x="2561528" y="862742"/>
                  </a:lnTo>
                  <a:lnTo>
                    <a:pt x="2739276" y="876098"/>
                  </a:lnTo>
                  <a:lnTo>
                    <a:pt x="2827095" y="887346"/>
                  </a:lnTo>
                  <a:lnTo>
                    <a:pt x="2847470" y="892267"/>
                  </a:lnTo>
                  <a:lnTo>
                    <a:pt x="2881895" y="912652"/>
                  </a:lnTo>
                  <a:lnTo>
                    <a:pt x="2905079" y="944286"/>
                  </a:lnTo>
                  <a:lnTo>
                    <a:pt x="2914915" y="981542"/>
                  </a:lnTo>
                  <a:lnTo>
                    <a:pt x="2913510" y="1002631"/>
                  </a:lnTo>
                  <a:lnTo>
                    <a:pt x="2909294" y="1023017"/>
                  </a:lnTo>
                  <a:lnTo>
                    <a:pt x="2888920" y="1056056"/>
                  </a:lnTo>
                  <a:lnTo>
                    <a:pt x="2857305" y="1079956"/>
                  </a:lnTo>
                  <a:lnTo>
                    <a:pt x="2819367" y="1089798"/>
                  </a:lnTo>
                  <a:lnTo>
                    <a:pt x="2798993" y="1087689"/>
                  </a:lnTo>
                  <a:lnTo>
                    <a:pt x="2718199" y="1077848"/>
                  </a:lnTo>
                  <a:lnTo>
                    <a:pt x="2553800" y="1065194"/>
                  </a:lnTo>
                  <a:lnTo>
                    <a:pt x="2472303" y="1064491"/>
                  </a:lnTo>
                  <a:lnTo>
                    <a:pt x="2417504" y="1065194"/>
                  </a:lnTo>
                  <a:lnTo>
                    <a:pt x="2308607" y="1070818"/>
                  </a:lnTo>
                  <a:lnTo>
                    <a:pt x="2199008" y="1080659"/>
                  </a:lnTo>
                  <a:lnTo>
                    <a:pt x="2091516" y="1096828"/>
                  </a:lnTo>
                  <a:lnTo>
                    <a:pt x="1985430" y="1117213"/>
                  </a:lnTo>
                  <a:lnTo>
                    <a:pt x="1880749" y="1142520"/>
                  </a:lnTo>
                  <a:lnTo>
                    <a:pt x="1777473" y="1172747"/>
                  </a:lnTo>
                  <a:lnTo>
                    <a:pt x="1676304" y="1207895"/>
                  </a:lnTo>
                  <a:lnTo>
                    <a:pt x="1575839" y="1248666"/>
                  </a:lnTo>
                  <a:lnTo>
                    <a:pt x="1478183" y="1292953"/>
                  </a:lnTo>
                  <a:lnTo>
                    <a:pt x="1382635" y="1343566"/>
                  </a:lnTo>
                  <a:lnTo>
                    <a:pt x="1288492" y="1397693"/>
                  </a:lnTo>
                  <a:lnTo>
                    <a:pt x="1197862" y="1456039"/>
                  </a:lnTo>
                  <a:lnTo>
                    <a:pt x="1109340" y="1520008"/>
                  </a:lnTo>
                  <a:lnTo>
                    <a:pt x="1023627" y="1588194"/>
                  </a:lnTo>
                  <a:lnTo>
                    <a:pt x="940726" y="1659896"/>
                  </a:lnTo>
                  <a:lnTo>
                    <a:pt x="901382" y="1698559"/>
                  </a:lnTo>
                  <a:lnTo>
                    <a:pt x="862039" y="1736518"/>
                  </a:lnTo>
                  <a:lnTo>
                    <a:pt x="786163" y="1815953"/>
                  </a:lnTo>
                  <a:lnTo>
                    <a:pt x="715204" y="1898902"/>
                  </a:lnTo>
                  <a:lnTo>
                    <a:pt x="648461" y="1983960"/>
                  </a:lnTo>
                  <a:lnTo>
                    <a:pt x="585934" y="2071829"/>
                  </a:lnTo>
                  <a:lnTo>
                    <a:pt x="526919" y="2163214"/>
                  </a:lnTo>
                  <a:lnTo>
                    <a:pt x="473524" y="2256005"/>
                  </a:lnTo>
                  <a:lnTo>
                    <a:pt x="425048" y="2351607"/>
                  </a:lnTo>
                  <a:lnTo>
                    <a:pt x="380084" y="2449318"/>
                  </a:lnTo>
                  <a:lnTo>
                    <a:pt x="340741" y="2548435"/>
                  </a:lnTo>
                  <a:lnTo>
                    <a:pt x="305613" y="2651067"/>
                  </a:lnTo>
                  <a:lnTo>
                    <a:pt x="276105" y="2754401"/>
                  </a:lnTo>
                  <a:lnTo>
                    <a:pt x="250813" y="2858439"/>
                  </a:lnTo>
                  <a:lnTo>
                    <a:pt x="230439" y="2964586"/>
                  </a:lnTo>
                  <a:lnTo>
                    <a:pt x="215685" y="3072139"/>
                  </a:lnTo>
                  <a:lnTo>
                    <a:pt x="205147" y="3181097"/>
                  </a:lnTo>
                  <a:lnTo>
                    <a:pt x="202337" y="3235928"/>
                  </a:lnTo>
                  <a:lnTo>
                    <a:pt x="200229" y="3256314"/>
                  </a:lnTo>
                  <a:lnTo>
                    <a:pt x="184070" y="3290759"/>
                  </a:lnTo>
                  <a:lnTo>
                    <a:pt x="156670" y="3316768"/>
                  </a:lnTo>
                  <a:lnTo>
                    <a:pt x="121542" y="3331530"/>
                  </a:lnTo>
                  <a:lnTo>
                    <a:pt x="101168" y="3332233"/>
                  </a:lnTo>
                  <a:lnTo>
                    <a:pt x="99060" y="3332233"/>
                  </a:lnTo>
                  <a:lnTo>
                    <a:pt x="96953" y="3332233"/>
                  </a:lnTo>
                  <a:lnTo>
                    <a:pt x="75876" y="3330124"/>
                  </a:lnTo>
                  <a:lnTo>
                    <a:pt x="40748" y="3313253"/>
                  </a:lnTo>
                  <a:lnTo>
                    <a:pt x="14051" y="3284432"/>
                  </a:lnTo>
                  <a:lnTo>
                    <a:pt x="702" y="3247175"/>
                  </a:lnTo>
                  <a:lnTo>
                    <a:pt x="0" y="3226789"/>
                  </a:lnTo>
                  <a:lnTo>
                    <a:pt x="2810" y="3167038"/>
                  </a:lnTo>
                  <a:lnTo>
                    <a:pt x="14051" y="3048941"/>
                  </a:lnTo>
                  <a:lnTo>
                    <a:pt x="30210" y="2931547"/>
                  </a:lnTo>
                  <a:lnTo>
                    <a:pt x="52692" y="2816262"/>
                  </a:lnTo>
                  <a:lnTo>
                    <a:pt x="80091" y="2701680"/>
                  </a:lnTo>
                  <a:lnTo>
                    <a:pt x="113112" y="2589206"/>
                  </a:lnTo>
                  <a:lnTo>
                    <a:pt x="151050" y="2478842"/>
                  </a:lnTo>
                  <a:lnTo>
                    <a:pt x="193906" y="2370586"/>
                  </a:lnTo>
                  <a:lnTo>
                    <a:pt x="243085" y="2264440"/>
                  </a:lnTo>
                  <a:lnTo>
                    <a:pt x="296479" y="2159699"/>
                  </a:lnTo>
                  <a:lnTo>
                    <a:pt x="354089" y="2058473"/>
                  </a:lnTo>
                  <a:lnTo>
                    <a:pt x="418022" y="1959356"/>
                  </a:lnTo>
                  <a:lnTo>
                    <a:pt x="485468" y="1863051"/>
                  </a:lnTo>
                  <a:lnTo>
                    <a:pt x="558534" y="1770261"/>
                  </a:lnTo>
                  <a:lnTo>
                    <a:pt x="636518" y="1680282"/>
                  </a:lnTo>
                  <a:lnTo>
                    <a:pt x="718015" y="1593818"/>
                  </a:lnTo>
                  <a:lnTo>
                    <a:pt x="760871" y="1551641"/>
                  </a:lnTo>
                  <a:lnTo>
                    <a:pt x="804429" y="1510869"/>
                  </a:lnTo>
                  <a:lnTo>
                    <a:pt x="894357" y="1432138"/>
                  </a:lnTo>
                  <a:lnTo>
                    <a:pt x="988500" y="1358328"/>
                  </a:lnTo>
                  <a:lnTo>
                    <a:pt x="1084047" y="1289438"/>
                  </a:lnTo>
                  <a:lnTo>
                    <a:pt x="1183811" y="1224766"/>
                  </a:lnTo>
                  <a:lnTo>
                    <a:pt x="1285682" y="1165717"/>
                  </a:lnTo>
                  <a:lnTo>
                    <a:pt x="1389661" y="1112292"/>
                  </a:lnTo>
                  <a:lnTo>
                    <a:pt x="1495747" y="1062382"/>
                  </a:lnTo>
                  <a:lnTo>
                    <a:pt x="1603941" y="1018799"/>
                  </a:lnTo>
                  <a:lnTo>
                    <a:pt x="1715648" y="980136"/>
                  </a:lnTo>
                  <a:lnTo>
                    <a:pt x="1828057" y="947097"/>
                  </a:lnTo>
                  <a:lnTo>
                    <a:pt x="1941872" y="918979"/>
                  </a:lnTo>
                  <a:lnTo>
                    <a:pt x="2057794" y="896484"/>
                  </a:lnTo>
                  <a:lnTo>
                    <a:pt x="2175121" y="880316"/>
                  </a:lnTo>
                  <a:lnTo>
                    <a:pt x="2293151" y="868366"/>
                  </a:lnTo>
                  <a:lnTo>
                    <a:pt x="2412586" y="862742"/>
                  </a:lnTo>
                  <a:close/>
                  <a:moveTo>
                    <a:pt x="1381230" y="644948"/>
                  </a:moveTo>
                  <a:lnTo>
                    <a:pt x="1420573" y="644948"/>
                  </a:lnTo>
                  <a:lnTo>
                    <a:pt x="1457106" y="660414"/>
                  </a:lnTo>
                  <a:lnTo>
                    <a:pt x="1484506" y="687832"/>
                  </a:lnTo>
                  <a:lnTo>
                    <a:pt x="1493639" y="706814"/>
                  </a:lnTo>
                  <a:lnTo>
                    <a:pt x="1500665" y="725796"/>
                  </a:lnTo>
                  <a:lnTo>
                    <a:pt x="1500665" y="765868"/>
                  </a:lnTo>
                  <a:lnTo>
                    <a:pt x="1485209" y="801019"/>
                  </a:lnTo>
                  <a:lnTo>
                    <a:pt x="1457809" y="829140"/>
                  </a:lnTo>
                  <a:lnTo>
                    <a:pt x="1438840" y="838279"/>
                  </a:lnTo>
                  <a:lnTo>
                    <a:pt x="1358748" y="872727"/>
                  </a:lnTo>
                  <a:lnTo>
                    <a:pt x="1202780" y="950059"/>
                  </a:lnTo>
                  <a:lnTo>
                    <a:pt x="1052432" y="1037234"/>
                  </a:lnTo>
                  <a:lnTo>
                    <a:pt x="906300" y="1132844"/>
                  </a:lnTo>
                  <a:lnTo>
                    <a:pt x="769301" y="1238298"/>
                  </a:lnTo>
                  <a:lnTo>
                    <a:pt x="636518" y="1352890"/>
                  </a:lnTo>
                  <a:lnTo>
                    <a:pt x="512867" y="1475215"/>
                  </a:lnTo>
                  <a:lnTo>
                    <a:pt x="396945" y="1605977"/>
                  </a:lnTo>
                  <a:lnTo>
                    <a:pt x="341443" y="1674873"/>
                  </a:lnTo>
                  <a:lnTo>
                    <a:pt x="334417" y="1684012"/>
                  </a:lnTo>
                  <a:lnTo>
                    <a:pt x="316151" y="1698072"/>
                  </a:lnTo>
                  <a:lnTo>
                    <a:pt x="294371" y="1708618"/>
                  </a:lnTo>
                  <a:lnTo>
                    <a:pt x="273295" y="1713539"/>
                  </a:lnTo>
                  <a:lnTo>
                    <a:pt x="262054" y="1713539"/>
                  </a:lnTo>
                  <a:lnTo>
                    <a:pt x="245192" y="1712133"/>
                  </a:lnTo>
                  <a:lnTo>
                    <a:pt x="213577" y="1702290"/>
                  </a:lnTo>
                  <a:lnTo>
                    <a:pt x="199526" y="1691745"/>
                  </a:lnTo>
                  <a:lnTo>
                    <a:pt x="184070" y="1677685"/>
                  </a:lnTo>
                  <a:lnTo>
                    <a:pt x="165101" y="1643237"/>
                  </a:lnTo>
                  <a:lnTo>
                    <a:pt x="160183" y="1605274"/>
                  </a:lnTo>
                  <a:lnTo>
                    <a:pt x="170019" y="1567311"/>
                  </a:lnTo>
                  <a:lnTo>
                    <a:pt x="182665" y="1550438"/>
                  </a:lnTo>
                  <a:lnTo>
                    <a:pt x="240977" y="1476621"/>
                  </a:lnTo>
                  <a:lnTo>
                    <a:pt x="366735" y="1336017"/>
                  </a:lnTo>
                  <a:lnTo>
                    <a:pt x="500221" y="1203849"/>
                  </a:lnTo>
                  <a:lnTo>
                    <a:pt x="641435" y="1081524"/>
                  </a:lnTo>
                  <a:lnTo>
                    <a:pt x="790378" y="968338"/>
                  </a:lnTo>
                  <a:lnTo>
                    <a:pt x="944941" y="864993"/>
                  </a:lnTo>
                  <a:lnTo>
                    <a:pt x="1107934" y="771492"/>
                  </a:lnTo>
                  <a:lnTo>
                    <a:pt x="1275846" y="688535"/>
                  </a:lnTo>
                  <a:lnTo>
                    <a:pt x="1361559" y="651275"/>
                  </a:lnTo>
                  <a:close/>
                  <a:moveTo>
                    <a:pt x="2472639" y="432073"/>
                  </a:moveTo>
                  <a:lnTo>
                    <a:pt x="2548478" y="432073"/>
                  </a:lnTo>
                  <a:lnTo>
                    <a:pt x="2696645" y="440493"/>
                  </a:lnTo>
                  <a:lnTo>
                    <a:pt x="2845515" y="455929"/>
                  </a:lnTo>
                  <a:lnTo>
                    <a:pt x="2992278" y="477679"/>
                  </a:lnTo>
                  <a:lnTo>
                    <a:pt x="3136934" y="507849"/>
                  </a:lnTo>
                  <a:lnTo>
                    <a:pt x="3280185" y="545737"/>
                  </a:lnTo>
                  <a:lnTo>
                    <a:pt x="3422033" y="590642"/>
                  </a:lnTo>
                  <a:lnTo>
                    <a:pt x="3561071" y="643264"/>
                  </a:lnTo>
                  <a:lnTo>
                    <a:pt x="3629888" y="672733"/>
                  </a:lnTo>
                  <a:lnTo>
                    <a:pt x="3695896" y="702201"/>
                  </a:lnTo>
                  <a:lnTo>
                    <a:pt x="3825104" y="766050"/>
                  </a:lnTo>
                  <a:lnTo>
                    <a:pt x="3949396" y="835511"/>
                  </a:lnTo>
                  <a:lnTo>
                    <a:pt x="4070879" y="911287"/>
                  </a:lnTo>
                  <a:lnTo>
                    <a:pt x="4189553" y="993379"/>
                  </a:lnTo>
                  <a:lnTo>
                    <a:pt x="4302610" y="1081082"/>
                  </a:lnTo>
                  <a:lnTo>
                    <a:pt x="4411453" y="1174399"/>
                  </a:lnTo>
                  <a:lnTo>
                    <a:pt x="4516785" y="1273330"/>
                  </a:lnTo>
                  <a:lnTo>
                    <a:pt x="4567345" y="1325952"/>
                  </a:lnTo>
                  <a:lnTo>
                    <a:pt x="4580687" y="1340686"/>
                  </a:lnTo>
                  <a:lnTo>
                    <a:pt x="4594731" y="1377873"/>
                  </a:lnTo>
                  <a:lnTo>
                    <a:pt x="4593326" y="1416462"/>
                  </a:lnTo>
                  <a:lnTo>
                    <a:pt x="4578580" y="1452947"/>
                  </a:lnTo>
                  <a:lnTo>
                    <a:pt x="4564536" y="1468383"/>
                  </a:lnTo>
                  <a:lnTo>
                    <a:pt x="4549087" y="1481013"/>
                  </a:lnTo>
                  <a:lnTo>
                    <a:pt x="4512572" y="1495747"/>
                  </a:lnTo>
                  <a:lnTo>
                    <a:pt x="4494314" y="1496448"/>
                  </a:lnTo>
                  <a:lnTo>
                    <a:pt x="4474652" y="1495747"/>
                  </a:lnTo>
                  <a:lnTo>
                    <a:pt x="4436733" y="1478908"/>
                  </a:lnTo>
                  <a:lnTo>
                    <a:pt x="4421986" y="1464875"/>
                  </a:lnTo>
                  <a:lnTo>
                    <a:pt x="4373534" y="1415761"/>
                  </a:lnTo>
                  <a:lnTo>
                    <a:pt x="4272414" y="1320339"/>
                  </a:lnTo>
                  <a:lnTo>
                    <a:pt x="4167784" y="1231933"/>
                  </a:lnTo>
                  <a:lnTo>
                    <a:pt x="4059644" y="1149141"/>
                  </a:lnTo>
                  <a:lnTo>
                    <a:pt x="3947289" y="1071260"/>
                  </a:lnTo>
                  <a:lnTo>
                    <a:pt x="3832126" y="1000395"/>
                  </a:lnTo>
                  <a:lnTo>
                    <a:pt x="3714856" y="934442"/>
                  </a:lnTo>
                  <a:lnTo>
                    <a:pt x="3594075" y="876206"/>
                  </a:lnTo>
                  <a:lnTo>
                    <a:pt x="3469081" y="822180"/>
                  </a:lnTo>
                  <a:lnTo>
                    <a:pt x="3342682" y="775873"/>
                  </a:lnTo>
                  <a:lnTo>
                    <a:pt x="3214880" y="736581"/>
                  </a:lnTo>
                  <a:lnTo>
                    <a:pt x="3084268" y="702903"/>
                  </a:lnTo>
                  <a:lnTo>
                    <a:pt x="2950847" y="675539"/>
                  </a:lnTo>
                  <a:lnTo>
                    <a:pt x="2816022" y="655894"/>
                  </a:lnTo>
                  <a:lnTo>
                    <a:pt x="2679792" y="641861"/>
                  </a:lnTo>
                  <a:lnTo>
                    <a:pt x="2542158" y="634143"/>
                  </a:lnTo>
                  <a:lnTo>
                    <a:pt x="2472639" y="634143"/>
                  </a:lnTo>
                  <a:lnTo>
                    <a:pt x="2393991" y="634143"/>
                  </a:lnTo>
                  <a:lnTo>
                    <a:pt x="2236695" y="643264"/>
                  </a:lnTo>
                  <a:lnTo>
                    <a:pt x="2080101" y="661507"/>
                  </a:lnTo>
                  <a:lnTo>
                    <a:pt x="1926316" y="688870"/>
                  </a:lnTo>
                  <a:lnTo>
                    <a:pt x="1849774" y="706411"/>
                  </a:lnTo>
                  <a:lnTo>
                    <a:pt x="1829410" y="709919"/>
                  </a:lnTo>
                  <a:lnTo>
                    <a:pt x="1790086" y="702903"/>
                  </a:lnTo>
                  <a:lnTo>
                    <a:pt x="1757784" y="683257"/>
                  </a:lnTo>
                  <a:lnTo>
                    <a:pt x="1734611" y="651684"/>
                  </a:lnTo>
                  <a:lnTo>
                    <a:pt x="1728291" y="631336"/>
                  </a:lnTo>
                  <a:lnTo>
                    <a:pt x="1724078" y="610989"/>
                  </a:lnTo>
                  <a:lnTo>
                    <a:pt x="1731100" y="571698"/>
                  </a:lnTo>
                  <a:lnTo>
                    <a:pt x="1751464" y="539423"/>
                  </a:lnTo>
                  <a:lnTo>
                    <a:pt x="1783064" y="516269"/>
                  </a:lnTo>
                  <a:lnTo>
                    <a:pt x="1803428" y="509954"/>
                  </a:lnTo>
                  <a:lnTo>
                    <a:pt x="1884885" y="491010"/>
                  </a:lnTo>
                  <a:lnTo>
                    <a:pt x="2050608" y="461542"/>
                  </a:lnTo>
                  <a:lnTo>
                    <a:pt x="2218437" y="442598"/>
                  </a:lnTo>
                  <a:lnTo>
                    <a:pt x="2387671" y="433476"/>
                  </a:lnTo>
                  <a:close/>
                  <a:moveTo>
                    <a:pt x="3684758" y="227629"/>
                  </a:moveTo>
                  <a:lnTo>
                    <a:pt x="3704403" y="234655"/>
                  </a:lnTo>
                  <a:lnTo>
                    <a:pt x="3787894" y="268377"/>
                  </a:lnTo>
                  <a:lnTo>
                    <a:pt x="3951369" y="344254"/>
                  </a:lnTo>
                  <a:lnTo>
                    <a:pt x="4029949" y="385704"/>
                  </a:lnTo>
                  <a:lnTo>
                    <a:pt x="4048190" y="396243"/>
                  </a:lnTo>
                  <a:lnTo>
                    <a:pt x="4072747" y="427155"/>
                  </a:lnTo>
                  <a:lnTo>
                    <a:pt x="4084674" y="464391"/>
                  </a:lnTo>
                  <a:lnTo>
                    <a:pt x="4080464" y="503734"/>
                  </a:lnTo>
                  <a:lnTo>
                    <a:pt x="4072747" y="522001"/>
                  </a:lnTo>
                  <a:lnTo>
                    <a:pt x="4065029" y="533944"/>
                  </a:lnTo>
                  <a:lnTo>
                    <a:pt x="4046086" y="554318"/>
                  </a:lnTo>
                  <a:lnTo>
                    <a:pt x="4022933" y="568369"/>
                  </a:lnTo>
                  <a:lnTo>
                    <a:pt x="3996973" y="575395"/>
                  </a:lnTo>
                  <a:lnTo>
                    <a:pt x="3983642" y="575395"/>
                  </a:lnTo>
                  <a:lnTo>
                    <a:pt x="3971715" y="575395"/>
                  </a:lnTo>
                  <a:lnTo>
                    <a:pt x="3947159" y="569774"/>
                  </a:lnTo>
                  <a:lnTo>
                    <a:pt x="3935933" y="564154"/>
                  </a:lnTo>
                  <a:lnTo>
                    <a:pt x="3861563" y="524811"/>
                  </a:lnTo>
                  <a:lnTo>
                    <a:pt x="3707911" y="454555"/>
                  </a:lnTo>
                  <a:lnTo>
                    <a:pt x="3630032" y="421535"/>
                  </a:lnTo>
                  <a:lnTo>
                    <a:pt x="3611089" y="413807"/>
                  </a:lnTo>
                  <a:lnTo>
                    <a:pt x="3582323" y="385704"/>
                  </a:lnTo>
                  <a:lnTo>
                    <a:pt x="3567589" y="349874"/>
                  </a:lnTo>
                  <a:lnTo>
                    <a:pt x="3566186" y="310531"/>
                  </a:lnTo>
                  <a:lnTo>
                    <a:pt x="3573202" y="291562"/>
                  </a:lnTo>
                  <a:lnTo>
                    <a:pt x="3581621" y="271890"/>
                  </a:lnTo>
                  <a:lnTo>
                    <a:pt x="3609686" y="243788"/>
                  </a:lnTo>
                  <a:lnTo>
                    <a:pt x="3645468" y="228331"/>
                  </a:lnTo>
                  <a:close/>
                  <a:moveTo>
                    <a:pt x="2472558" y="0"/>
                  </a:moveTo>
                  <a:lnTo>
                    <a:pt x="2571589" y="1405"/>
                  </a:lnTo>
                  <a:lnTo>
                    <a:pt x="2768950" y="12646"/>
                  </a:lnTo>
                  <a:lnTo>
                    <a:pt x="2964203" y="35831"/>
                  </a:lnTo>
                  <a:lnTo>
                    <a:pt x="3158051" y="70256"/>
                  </a:lnTo>
                  <a:lnTo>
                    <a:pt x="3252868" y="92035"/>
                  </a:lnTo>
                  <a:lnTo>
                    <a:pt x="3273237" y="98358"/>
                  </a:lnTo>
                  <a:lnTo>
                    <a:pt x="3304842" y="122948"/>
                  </a:lnTo>
                  <a:lnTo>
                    <a:pt x="3325210" y="155266"/>
                  </a:lnTo>
                  <a:lnTo>
                    <a:pt x="3332234" y="194609"/>
                  </a:lnTo>
                  <a:lnTo>
                    <a:pt x="3328020" y="214983"/>
                  </a:lnTo>
                  <a:lnTo>
                    <a:pt x="3321699" y="233952"/>
                  </a:lnTo>
                  <a:lnTo>
                    <a:pt x="3298521" y="266270"/>
                  </a:lnTo>
                  <a:lnTo>
                    <a:pt x="3265511" y="286644"/>
                  </a:lnTo>
                  <a:lnTo>
                    <a:pt x="3226882" y="292967"/>
                  </a:lnTo>
                  <a:lnTo>
                    <a:pt x="3206514" y="289454"/>
                  </a:lnTo>
                  <a:lnTo>
                    <a:pt x="3116613" y="268378"/>
                  </a:lnTo>
                  <a:lnTo>
                    <a:pt x="2934704" y="236060"/>
                  </a:lnTo>
                  <a:lnTo>
                    <a:pt x="2750688" y="214983"/>
                  </a:lnTo>
                  <a:lnTo>
                    <a:pt x="2565268" y="203742"/>
                  </a:lnTo>
                  <a:lnTo>
                    <a:pt x="2472558" y="202337"/>
                  </a:lnTo>
                  <a:lnTo>
                    <a:pt x="2383360" y="203742"/>
                  </a:lnTo>
                  <a:lnTo>
                    <a:pt x="2207772" y="212875"/>
                  </a:lnTo>
                  <a:lnTo>
                    <a:pt x="2032887" y="233250"/>
                  </a:lnTo>
                  <a:lnTo>
                    <a:pt x="1860812" y="262055"/>
                  </a:lnTo>
                  <a:lnTo>
                    <a:pt x="1689438" y="300695"/>
                  </a:lnTo>
                  <a:lnTo>
                    <a:pt x="1521577" y="349172"/>
                  </a:lnTo>
                  <a:lnTo>
                    <a:pt x="1357227" y="406782"/>
                  </a:lnTo>
                  <a:lnTo>
                    <a:pt x="1194282" y="474930"/>
                  </a:lnTo>
                  <a:lnTo>
                    <a:pt x="1114214" y="512166"/>
                  </a:lnTo>
                  <a:lnTo>
                    <a:pt x="1104381" y="517084"/>
                  </a:lnTo>
                  <a:lnTo>
                    <a:pt x="1081906" y="522704"/>
                  </a:lnTo>
                  <a:lnTo>
                    <a:pt x="1070668" y="522704"/>
                  </a:lnTo>
                  <a:lnTo>
                    <a:pt x="1056621" y="522704"/>
                  </a:lnTo>
                  <a:lnTo>
                    <a:pt x="1029229" y="514273"/>
                  </a:lnTo>
                  <a:lnTo>
                    <a:pt x="1006052" y="500222"/>
                  </a:lnTo>
                  <a:lnTo>
                    <a:pt x="987088" y="479145"/>
                  </a:lnTo>
                  <a:lnTo>
                    <a:pt x="980065" y="465797"/>
                  </a:lnTo>
                  <a:lnTo>
                    <a:pt x="971637" y="446828"/>
                  </a:lnTo>
                  <a:lnTo>
                    <a:pt x="969530" y="406782"/>
                  </a:lnTo>
                  <a:lnTo>
                    <a:pt x="982874" y="370951"/>
                  </a:lnTo>
                  <a:lnTo>
                    <a:pt x="1008159" y="340039"/>
                  </a:lnTo>
                  <a:lnTo>
                    <a:pt x="1026420" y="330203"/>
                  </a:lnTo>
                  <a:lnTo>
                    <a:pt x="1111404" y="289454"/>
                  </a:lnTo>
                  <a:lnTo>
                    <a:pt x="1285588" y="217793"/>
                  </a:lnTo>
                  <a:lnTo>
                    <a:pt x="1461175" y="155968"/>
                  </a:lnTo>
                  <a:lnTo>
                    <a:pt x="1638869" y="104681"/>
                  </a:lnTo>
                  <a:lnTo>
                    <a:pt x="1820075" y="63230"/>
                  </a:lnTo>
                  <a:lnTo>
                    <a:pt x="2004091" y="32318"/>
                  </a:lnTo>
                  <a:lnTo>
                    <a:pt x="2190214" y="11241"/>
                  </a:lnTo>
                  <a:lnTo>
                    <a:pt x="2378443" y="1405"/>
                  </a:ln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219200" y="1816100"/>
              <a:ext cx="1263650" cy="1263650"/>
            </a:xfrm>
            <a:prstGeom prst="ellipse">
              <a:avLst/>
            </a:prstGeom>
            <a:noFill/>
            <a:ln cap="flat" cmpd="sng" w="19050">
              <a:solidFill>
                <a:schemeClr val="lt1">
                  <a:alpha val="2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219200" y="1816100"/>
              <a:ext cx="1263650" cy="1263650"/>
            </a:xfrm>
            <a:prstGeom prst="arc">
              <a:avLst>
                <a:gd fmla="val 770435" name="adj1"/>
                <a:gd fmla="val 5005083" name="adj2"/>
              </a:avLst>
            </a:prstGeom>
            <a:noFill/>
            <a:ln cap="rnd" cmpd="sng" w="349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cxnSp>
        <p:nvCxnSpPr>
          <p:cNvPr id="152" name="Google Shape;152;p2"/>
          <p:cNvCxnSpPr/>
          <p:nvPr/>
        </p:nvCxnSpPr>
        <p:spPr>
          <a:xfrm>
            <a:off x="609303" y="662039"/>
            <a:ext cx="648000" cy="0"/>
          </a:xfrm>
          <a:prstGeom prst="straightConnector1">
            <a:avLst/>
          </a:prstGeom>
          <a:noFill/>
          <a:ln cap="rnd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53" name="Google Shape;153;p2"/>
          <p:cNvSpPr/>
          <p:nvPr/>
        </p:nvSpPr>
        <p:spPr>
          <a:xfrm>
            <a:off x="817412" y="669129"/>
            <a:ext cx="232969" cy="157677"/>
          </a:xfrm>
          <a:custGeom>
            <a:rect b="b" l="l" r="r" t="t"/>
            <a:pathLst>
              <a:path extrusionOk="0" h="157677" w="232969">
                <a:moveTo>
                  <a:pt x="199444" y="74800"/>
                </a:moveTo>
                <a:lnTo>
                  <a:pt x="200493" y="74945"/>
                </a:lnTo>
                <a:lnTo>
                  <a:pt x="201543" y="75307"/>
                </a:lnTo>
                <a:lnTo>
                  <a:pt x="203171" y="76575"/>
                </a:lnTo>
                <a:lnTo>
                  <a:pt x="204148" y="78277"/>
                </a:lnTo>
                <a:lnTo>
                  <a:pt x="204473" y="80269"/>
                </a:lnTo>
                <a:lnTo>
                  <a:pt x="204256" y="81319"/>
                </a:lnTo>
                <a:lnTo>
                  <a:pt x="202628" y="87149"/>
                </a:lnTo>
                <a:lnTo>
                  <a:pt x="198901" y="98629"/>
                </a:lnTo>
                <a:lnTo>
                  <a:pt x="196767" y="104278"/>
                </a:lnTo>
                <a:lnTo>
                  <a:pt x="196369" y="105003"/>
                </a:lnTo>
                <a:lnTo>
                  <a:pt x="195392" y="106234"/>
                </a:lnTo>
                <a:lnTo>
                  <a:pt x="194162" y="107067"/>
                </a:lnTo>
                <a:lnTo>
                  <a:pt x="192678" y="107538"/>
                </a:lnTo>
                <a:lnTo>
                  <a:pt x="191919" y="107538"/>
                </a:lnTo>
                <a:lnTo>
                  <a:pt x="190906" y="107501"/>
                </a:lnTo>
                <a:lnTo>
                  <a:pt x="189965" y="107176"/>
                </a:lnTo>
                <a:lnTo>
                  <a:pt x="188988" y="106777"/>
                </a:lnTo>
                <a:lnTo>
                  <a:pt x="187577" y="105292"/>
                </a:lnTo>
                <a:lnTo>
                  <a:pt x="186745" y="103482"/>
                </a:lnTo>
                <a:lnTo>
                  <a:pt x="186745" y="101454"/>
                </a:lnTo>
                <a:lnTo>
                  <a:pt x="187071" y="100404"/>
                </a:lnTo>
                <a:lnTo>
                  <a:pt x="189097" y="95080"/>
                </a:lnTo>
                <a:lnTo>
                  <a:pt x="192642" y="84180"/>
                </a:lnTo>
                <a:lnTo>
                  <a:pt x="194162" y="78711"/>
                </a:lnTo>
                <a:lnTo>
                  <a:pt x="194524" y="77661"/>
                </a:lnTo>
                <a:lnTo>
                  <a:pt x="195754" y="76104"/>
                </a:lnTo>
                <a:lnTo>
                  <a:pt x="197490" y="75054"/>
                </a:lnTo>
                <a:close/>
                <a:moveTo>
                  <a:pt x="49596" y="23138"/>
                </a:moveTo>
                <a:lnTo>
                  <a:pt x="50647" y="23211"/>
                </a:lnTo>
                <a:lnTo>
                  <a:pt x="52532" y="24008"/>
                </a:lnTo>
                <a:lnTo>
                  <a:pt x="53946" y="25385"/>
                </a:lnTo>
                <a:lnTo>
                  <a:pt x="54780" y="27268"/>
                </a:lnTo>
                <a:lnTo>
                  <a:pt x="54816" y="28391"/>
                </a:lnTo>
                <a:lnTo>
                  <a:pt x="54780" y="30420"/>
                </a:lnTo>
                <a:lnTo>
                  <a:pt x="54417" y="34442"/>
                </a:lnTo>
                <a:lnTo>
                  <a:pt x="53692" y="38427"/>
                </a:lnTo>
                <a:lnTo>
                  <a:pt x="52569" y="42303"/>
                </a:lnTo>
                <a:lnTo>
                  <a:pt x="51118" y="46071"/>
                </a:lnTo>
                <a:lnTo>
                  <a:pt x="49342" y="49658"/>
                </a:lnTo>
                <a:lnTo>
                  <a:pt x="47239" y="53099"/>
                </a:lnTo>
                <a:lnTo>
                  <a:pt x="44810" y="56324"/>
                </a:lnTo>
                <a:lnTo>
                  <a:pt x="43505" y="57918"/>
                </a:lnTo>
                <a:lnTo>
                  <a:pt x="30381" y="72409"/>
                </a:lnTo>
                <a:lnTo>
                  <a:pt x="29547" y="73206"/>
                </a:lnTo>
                <a:lnTo>
                  <a:pt x="27589" y="74075"/>
                </a:lnTo>
                <a:lnTo>
                  <a:pt x="26538" y="74148"/>
                </a:lnTo>
                <a:lnTo>
                  <a:pt x="25595" y="74075"/>
                </a:lnTo>
                <a:lnTo>
                  <a:pt x="23819" y="73387"/>
                </a:lnTo>
                <a:lnTo>
                  <a:pt x="23021" y="72844"/>
                </a:lnTo>
                <a:lnTo>
                  <a:pt x="22296" y="72047"/>
                </a:lnTo>
                <a:lnTo>
                  <a:pt x="21426" y="70235"/>
                </a:lnTo>
                <a:lnTo>
                  <a:pt x="21317" y="68170"/>
                </a:lnTo>
                <a:lnTo>
                  <a:pt x="22006" y="66322"/>
                </a:lnTo>
                <a:lnTo>
                  <a:pt x="22659" y="65417"/>
                </a:lnTo>
                <a:lnTo>
                  <a:pt x="35710" y="50925"/>
                </a:lnTo>
                <a:lnTo>
                  <a:pt x="36762" y="49766"/>
                </a:lnTo>
                <a:lnTo>
                  <a:pt x="38574" y="47266"/>
                </a:lnTo>
                <a:lnTo>
                  <a:pt x="40206" y="44586"/>
                </a:lnTo>
                <a:lnTo>
                  <a:pt x="41584" y="41905"/>
                </a:lnTo>
                <a:lnTo>
                  <a:pt x="42671" y="39006"/>
                </a:lnTo>
                <a:lnTo>
                  <a:pt x="43505" y="36036"/>
                </a:lnTo>
                <a:lnTo>
                  <a:pt x="44085" y="33029"/>
                </a:lnTo>
                <a:lnTo>
                  <a:pt x="44339" y="29949"/>
                </a:lnTo>
                <a:lnTo>
                  <a:pt x="44375" y="28391"/>
                </a:lnTo>
                <a:lnTo>
                  <a:pt x="44448" y="27268"/>
                </a:lnTo>
                <a:lnTo>
                  <a:pt x="45281" y="25385"/>
                </a:lnTo>
                <a:lnTo>
                  <a:pt x="46695" y="24008"/>
                </a:lnTo>
                <a:lnTo>
                  <a:pt x="48544" y="23211"/>
                </a:lnTo>
                <a:close/>
                <a:moveTo>
                  <a:pt x="222239" y="0"/>
                </a:moveTo>
                <a:lnTo>
                  <a:pt x="232735" y="0"/>
                </a:lnTo>
                <a:lnTo>
                  <a:pt x="232969" y="4939"/>
                </a:lnTo>
                <a:lnTo>
                  <a:pt x="232969" y="7658"/>
                </a:lnTo>
                <a:lnTo>
                  <a:pt x="232969" y="30534"/>
                </a:lnTo>
                <a:lnTo>
                  <a:pt x="232933" y="31622"/>
                </a:lnTo>
                <a:lnTo>
                  <a:pt x="232136" y="33471"/>
                </a:lnTo>
                <a:lnTo>
                  <a:pt x="230723" y="34921"/>
                </a:lnTo>
                <a:lnTo>
                  <a:pt x="228839" y="35719"/>
                </a:lnTo>
                <a:lnTo>
                  <a:pt x="227752" y="35755"/>
                </a:lnTo>
                <a:lnTo>
                  <a:pt x="226701" y="35719"/>
                </a:lnTo>
                <a:lnTo>
                  <a:pt x="224853" y="34921"/>
                </a:lnTo>
                <a:lnTo>
                  <a:pt x="223440" y="33471"/>
                </a:lnTo>
                <a:lnTo>
                  <a:pt x="222643" y="31622"/>
                </a:lnTo>
                <a:lnTo>
                  <a:pt x="222534" y="30534"/>
                </a:lnTo>
                <a:lnTo>
                  <a:pt x="222534" y="7658"/>
                </a:lnTo>
                <a:lnTo>
                  <a:pt x="222534" y="5193"/>
                </a:lnTo>
                <a:lnTo>
                  <a:pt x="222281" y="371"/>
                </a:lnTo>
                <a:close/>
                <a:moveTo>
                  <a:pt x="199826" y="0"/>
                </a:moveTo>
                <a:lnTo>
                  <a:pt x="210314" y="0"/>
                </a:lnTo>
                <a:lnTo>
                  <a:pt x="210673" y="3307"/>
                </a:lnTo>
                <a:lnTo>
                  <a:pt x="210781" y="7694"/>
                </a:lnTo>
                <a:lnTo>
                  <a:pt x="210781" y="30570"/>
                </a:lnTo>
                <a:lnTo>
                  <a:pt x="210673" y="37459"/>
                </a:lnTo>
                <a:lnTo>
                  <a:pt x="209730" y="51199"/>
                </a:lnTo>
                <a:lnTo>
                  <a:pt x="208896" y="58051"/>
                </a:lnTo>
                <a:lnTo>
                  <a:pt x="208679" y="58957"/>
                </a:lnTo>
                <a:lnTo>
                  <a:pt x="207809" y="60589"/>
                </a:lnTo>
                <a:lnTo>
                  <a:pt x="206395" y="61785"/>
                </a:lnTo>
                <a:lnTo>
                  <a:pt x="204655" y="62474"/>
                </a:lnTo>
                <a:lnTo>
                  <a:pt x="203712" y="62510"/>
                </a:lnTo>
                <a:lnTo>
                  <a:pt x="203349" y="62510"/>
                </a:lnTo>
                <a:lnTo>
                  <a:pt x="202987" y="62474"/>
                </a:lnTo>
                <a:lnTo>
                  <a:pt x="201935" y="62256"/>
                </a:lnTo>
                <a:lnTo>
                  <a:pt x="200195" y="61205"/>
                </a:lnTo>
                <a:lnTo>
                  <a:pt x="198963" y="59610"/>
                </a:lnTo>
                <a:lnTo>
                  <a:pt x="198455" y="57652"/>
                </a:lnTo>
                <a:lnTo>
                  <a:pt x="198564" y="56565"/>
                </a:lnTo>
                <a:lnTo>
                  <a:pt x="199325" y="50148"/>
                </a:lnTo>
                <a:lnTo>
                  <a:pt x="200231" y="37096"/>
                </a:lnTo>
                <a:lnTo>
                  <a:pt x="200340" y="30570"/>
                </a:lnTo>
                <a:lnTo>
                  <a:pt x="200340" y="7694"/>
                </a:lnTo>
                <a:lnTo>
                  <a:pt x="200231" y="3851"/>
                </a:lnTo>
                <a:close/>
                <a:moveTo>
                  <a:pt x="177461" y="0"/>
                </a:moveTo>
                <a:lnTo>
                  <a:pt x="187963" y="0"/>
                </a:lnTo>
                <a:lnTo>
                  <a:pt x="188449" y="4593"/>
                </a:lnTo>
                <a:lnTo>
                  <a:pt x="188485" y="7710"/>
                </a:lnTo>
                <a:lnTo>
                  <a:pt x="188485" y="30578"/>
                </a:lnTo>
                <a:lnTo>
                  <a:pt x="188449" y="34746"/>
                </a:lnTo>
                <a:lnTo>
                  <a:pt x="188086" y="43009"/>
                </a:lnTo>
                <a:lnTo>
                  <a:pt x="187289" y="51199"/>
                </a:lnTo>
                <a:lnTo>
                  <a:pt x="186202" y="59354"/>
                </a:lnTo>
                <a:lnTo>
                  <a:pt x="184679" y="67363"/>
                </a:lnTo>
                <a:lnTo>
                  <a:pt x="182795" y="75300"/>
                </a:lnTo>
                <a:lnTo>
                  <a:pt x="180547" y="83201"/>
                </a:lnTo>
                <a:lnTo>
                  <a:pt x="178010" y="90920"/>
                </a:lnTo>
                <a:lnTo>
                  <a:pt x="175074" y="98495"/>
                </a:lnTo>
                <a:lnTo>
                  <a:pt x="171776" y="105960"/>
                </a:lnTo>
                <a:lnTo>
                  <a:pt x="168151" y="113245"/>
                </a:lnTo>
                <a:lnTo>
                  <a:pt x="164164" y="120421"/>
                </a:lnTo>
                <a:lnTo>
                  <a:pt x="159887" y="127343"/>
                </a:lnTo>
                <a:lnTo>
                  <a:pt x="155248" y="134120"/>
                </a:lnTo>
                <a:lnTo>
                  <a:pt x="150282" y="140716"/>
                </a:lnTo>
                <a:lnTo>
                  <a:pt x="145027" y="147095"/>
                </a:lnTo>
                <a:lnTo>
                  <a:pt x="142236" y="150211"/>
                </a:lnTo>
                <a:lnTo>
                  <a:pt x="137017" y="155937"/>
                </a:lnTo>
                <a:lnTo>
                  <a:pt x="136183" y="156735"/>
                </a:lnTo>
                <a:lnTo>
                  <a:pt x="134226" y="157568"/>
                </a:lnTo>
                <a:lnTo>
                  <a:pt x="133175" y="157677"/>
                </a:lnTo>
                <a:lnTo>
                  <a:pt x="132232" y="157641"/>
                </a:lnTo>
                <a:lnTo>
                  <a:pt x="130456" y="156952"/>
                </a:lnTo>
                <a:lnTo>
                  <a:pt x="129659" y="156336"/>
                </a:lnTo>
                <a:lnTo>
                  <a:pt x="128934" y="155539"/>
                </a:lnTo>
                <a:lnTo>
                  <a:pt x="128064" y="153654"/>
                </a:lnTo>
                <a:lnTo>
                  <a:pt x="127955" y="151661"/>
                </a:lnTo>
                <a:lnTo>
                  <a:pt x="128644" y="149740"/>
                </a:lnTo>
                <a:lnTo>
                  <a:pt x="129296" y="148907"/>
                </a:lnTo>
                <a:lnTo>
                  <a:pt x="134516" y="143180"/>
                </a:lnTo>
                <a:lnTo>
                  <a:pt x="137125" y="140245"/>
                </a:lnTo>
                <a:lnTo>
                  <a:pt x="142091" y="134301"/>
                </a:lnTo>
                <a:lnTo>
                  <a:pt x="146730" y="128068"/>
                </a:lnTo>
                <a:lnTo>
                  <a:pt x="151116" y="121725"/>
                </a:lnTo>
                <a:lnTo>
                  <a:pt x="155139" y="115129"/>
                </a:lnTo>
                <a:lnTo>
                  <a:pt x="158909" y="108389"/>
                </a:lnTo>
                <a:lnTo>
                  <a:pt x="162280" y="101503"/>
                </a:lnTo>
                <a:lnTo>
                  <a:pt x="165433" y="94508"/>
                </a:lnTo>
                <a:lnTo>
                  <a:pt x="168188" y="87368"/>
                </a:lnTo>
                <a:lnTo>
                  <a:pt x="170580" y="80120"/>
                </a:lnTo>
                <a:lnTo>
                  <a:pt x="172682" y="72691"/>
                </a:lnTo>
                <a:lnTo>
                  <a:pt x="174458" y="65225"/>
                </a:lnTo>
                <a:lnTo>
                  <a:pt x="175872" y="57650"/>
                </a:lnTo>
                <a:lnTo>
                  <a:pt x="176959" y="50003"/>
                </a:lnTo>
                <a:lnTo>
                  <a:pt x="177648" y="42284"/>
                </a:lnTo>
                <a:lnTo>
                  <a:pt x="178010" y="34492"/>
                </a:lnTo>
                <a:lnTo>
                  <a:pt x="178046" y="30578"/>
                </a:lnTo>
                <a:lnTo>
                  <a:pt x="178046" y="7710"/>
                </a:lnTo>
                <a:lnTo>
                  <a:pt x="178010" y="5100"/>
                </a:lnTo>
                <a:lnTo>
                  <a:pt x="177467" y="26"/>
                </a:lnTo>
                <a:close/>
                <a:moveTo>
                  <a:pt x="154678" y="0"/>
                </a:moveTo>
                <a:lnTo>
                  <a:pt x="165404" y="0"/>
                </a:lnTo>
                <a:lnTo>
                  <a:pt x="165790" y="1808"/>
                </a:lnTo>
                <a:lnTo>
                  <a:pt x="166189" y="5722"/>
                </a:lnTo>
                <a:lnTo>
                  <a:pt x="166189" y="7716"/>
                </a:lnTo>
                <a:lnTo>
                  <a:pt x="166189" y="30583"/>
                </a:lnTo>
                <a:lnTo>
                  <a:pt x="166189" y="34243"/>
                </a:lnTo>
                <a:lnTo>
                  <a:pt x="165827" y="41455"/>
                </a:lnTo>
                <a:lnTo>
                  <a:pt x="165210" y="48631"/>
                </a:lnTo>
                <a:lnTo>
                  <a:pt x="164232" y="55734"/>
                </a:lnTo>
                <a:lnTo>
                  <a:pt x="162855" y="62801"/>
                </a:lnTo>
                <a:lnTo>
                  <a:pt x="161224" y="69722"/>
                </a:lnTo>
                <a:lnTo>
                  <a:pt x="159303" y="76608"/>
                </a:lnTo>
                <a:lnTo>
                  <a:pt x="157020" y="83349"/>
                </a:lnTo>
                <a:lnTo>
                  <a:pt x="154446" y="89981"/>
                </a:lnTo>
                <a:lnTo>
                  <a:pt x="151583" y="96504"/>
                </a:lnTo>
                <a:lnTo>
                  <a:pt x="148394" y="102918"/>
                </a:lnTo>
                <a:lnTo>
                  <a:pt x="144951" y="109152"/>
                </a:lnTo>
                <a:lnTo>
                  <a:pt x="141218" y="115240"/>
                </a:lnTo>
                <a:lnTo>
                  <a:pt x="137122" y="121183"/>
                </a:lnTo>
                <a:lnTo>
                  <a:pt x="132809" y="126946"/>
                </a:lnTo>
                <a:lnTo>
                  <a:pt x="128207" y="132526"/>
                </a:lnTo>
                <a:lnTo>
                  <a:pt x="125742" y="135244"/>
                </a:lnTo>
                <a:lnTo>
                  <a:pt x="106932" y="156010"/>
                </a:lnTo>
                <a:lnTo>
                  <a:pt x="106099" y="156771"/>
                </a:lnTo>
                <a:lnTo>
                  <a:pt x="104105" y="157641"/>
                </a:lnTo>
                <a:lnTo>
                  <a:pt x="103054" y="157677"/>
                </a:lnTo>
                <a:lnTo>
                  <a:pt x="102112" y="157641"/>
                </a:lnTo>
                <a:lnTo>
                  <a:pt x="100300" y="156952"/>
                </a:lnTo>
                <a:lnTo>
                  <a:pt x="99502" y="156336"/>
                </a:lnTo>
                <a:lnTo>
                  <a:pt x="98777" y="155575"/>
                </a:lnTo>
                <a:lnTo>
                  <a:pt x="97944" y="153691"/>
                </a:lnTo>
                <a:lnTo>
                  <a:pt x="97835" y="151734"/>
                </a:lnTo>
                <a:lnTo>
                  <a:pt x="98524" y="149777"/>
                </a:lnTo>
                <a:lnTo>
                  <a:pt x="99212" y="148943"/>
                </a:lnTo>
                <a:lnTo>
                  <a:pt x="118022" y="128178"/>
                </a:lnTo>
                <a:lnTo>
                  <a:pt x="120342" y="125677"/>
                </a:lnTo>
                <a:lnTo>
                  <a:pt x="124619" y="120459"/>
                </a:lnTo>
                <a:lnTo>
                  <a:pt x="128678" y="115095"/>
                </a:lnTo>
                <a:lnTo>
                  <a:pt x="132447" y="109550"/>
                </a:lnTo>
                <a:lnTo>
                  <a:pt x="135926" y="103861"/>
                </a:lnTo>
                <a:lnTo>
                  <a:pt x="139152" y="98062"/>
                </a:lnTo>
                <a:lnTo>
                  <a:pt x="142160" y="92119"/>
                </a:lnTo>
                <a:lnTo>
                  <a:pt x="144806" y="86030"/>
                </a:lnTo>
                <a:lnTo>
                  <a:pt x="147198" y="79797"/>
                </a:lnTo>
                <a:lnTo>
                  <a:pt x="149336" y="73491"/>
                </a:lnTo>
                <a:lnTo>
                  <a:pt x="151112" y="67113"/>
                </a:lnTo>
                <a:lnTo>
                  <a:pt x="152670" y="60590"/>
                </a:lnTo>
                <a:lnTo>
                  <a:pt x="153866" y="54067"/>
                </a:lnTo>
                <a:lnTo>
                  <a:pt x="154809" y="47435"/>
                </a:lnTo>
                <a:lnTo>
                  <a:pt x="155461" y="40694"/>
                </a:lnTo>
                <a:lnTo>
                  <a:pt x="155751" y="33990"/>
                </a:lnTo>
                <a:lnTo>
                  <a:pt x="155751" y="30583"/>
                </a:lnTo>
                <a:lnTo>
                  <a:pt x="155751" y="7716"/>
                </a:lnTo>
                <a:lnTo>
                  <a:pt x="155751" y="6266"/>
                </a:lnTo>
                <a:lnTo>
                  <a:pt x="155461" y="3439"/>
                </a:lnTo>
                <a:lnTo>
                  <a:pt x="154881" y="685"/>
                </a:lnTo>
                <a:close/>
                <a:moveTo>
                  <a:pt x="113160" y="0"/>
                </a:moveTo>
                <a:lnTo>
                  <a:pt x="142020" y="0"/>
                </a:lnTo>
                <a:lnTo>
                  <a:pt x="143276" y="2870"/>
                </a:lnTo>
                <a:lnTo>
                  <a:pt x="143929" y="6059"/>
                </a:lnTo>
                <a:lnTo>
                  <a:pt x="144001" y="7727"/>
                </a:lnTo>
                <a:lnTo>
                  <a:pt x="144001" y="30598"/>
                </a:lnTo>
                <a:lnTo>
                  <a:pt x="143929" y="33715"/>
                </a:lnTo>
                <a:lnTo>
                  <a:pt x="143675" y="39876"/>
                </a:lnTo>
                <a:lnTo>
                  <a:pt x="143095" y="46038"/>
                </a:lnTo>
                <a:lnTo>
                  <a:pt x="142224" y="52164"/>
                </a:lnTo>
                <a:lnTo>
                  <a:pt x="141136" y="58217"/>
                </a:lnTo>
                <a:lnTo>
                  <a:pt x="139722" y="64161"/>
                </a:lnTo>
                <a:lnTo>
                  <a:pt x="138053" y="69997"/>
                </a:lnTo>
                <a:lnTo>
                  <a:pt x="136095" y="75796"/>
                </a:lnTo>
                <a:lnTo>
                  <a:pt x="133918" y="81486"/>
                </a:lnTo>
                <a:lnTo>
                  <a:pt x="131416" y="87068"/>
                </a:lnTo>
                <a:lnTo>
                  <a:pt x="128695" y="92578"/>
                </a:lnTo>
                <a:lnTo>
                  <a:pt x="125721" y="97942"/>
                </a:lnTo>
                <a:lnTo>
                  <a:pt x="122530" y="103161"/>
                </a:lnTo>
                <a:lnTo>
                  <a:pt x="119048" y="108236"/>
                </a:lnTo>
                <a:lnTo>
                  <a:pt x="115312" y="113165"/>
                </a:lnTo>
                <a:lnTo>
                  <a:pt x="111358" y="117913"/>
                </a:lnTo>
                <a:lnTo>
                  <a:pt x="109327" y="120269"/>
                </a:lnTo>
                <a:lnTo>
                  <a:pt x="86912" y="144880"/>
                </a:lnTo>
                <a:lnTo>
                  <a:pt x="86078" y="145641"/>
                </a:lnTo>
                <a:lnTo>
                  <a:pt x="84083" y="146547"/>
                </a:lnTo>
                <a:lnTo>
                  <a:pt x="83068" y="146583"/>
                </a:lnTo>
                <a:lnTo>
                  <a:pt x="82125" y="146547"/>
                </a:lnTo>
                <a:lnTo>
                  <a:pt x="80348" y="145858"/>
                </a:lnTo>
                <a:lnTo>
                  <a:pt x="79550" y="145242"/>
                </a:lnTo>
                <a:lnTo>
                  <a:pt x="78824" y="144445"/>
                </a:lnTo>
                <a:lnTo>
                  <a:pt x="77954" y="142633"/>
                </a:lnTo>
                <a:lnTo>
                  <a:pt x="77845" y="140639"/>
                </a:lnTo>
                <a:lnTo>
                  <a:pt x="78498" y="138718"/>
                </a:lnTo>
                <a:lnTo>
                  <a:pt x="79187" y="137884"/>
                </a:lnTo>
                <a:lnTo>
                  <a:pt x="101602" y="113237"/>
                </a:lnTo>
                <a:lnTo>
                  <a:pt x="103488" y="111099"/>
                </a:lnTo>
                <a:lnTo>
                  <a:pt x="107115" y="106713"/>
                </a:lnTo>
                <a:lnTo>
                  <a:pt x="110560" y="102183"/>
                </a:lnTo>
                <a:lnTo>
                  <a:pt x="113752" y="97471"/>
                </a:lnTo>
                <a:lnTo>
                  <a:pt x="116726" y="92650"/>
                </a:lnTo>
                <a:lnTo>
                  <a:pt x="119447" y="87721"/>
                </a:lnTo>
                <a:lnTo>
                  <a:pt x="121949" y="82682"/>
                </a:lnTo>
                <a:lnTo>
                  <a:pt x="124271" y="77536"/>
                </a:lnTo>
                <a:lnTo>
                  <a:pt x="126302" y="72244"/>
                </a:lnTo>
                <a:lnTo>
                  <a:pt x="128079" y="66916"/>
                </a:lnTo>
                <a:lnTo>
                  <a:pt x="129602" y="61515"/>
                </a:lnTo>
                <a:lnTo>
                  <a:pt x="130908" y="56006"/>
                </a:lnTo>
                <a:lnTo>
                  <a:pt x="131923" y="50496"/>
                </a:lnTo>
                <a:lnTo>
                  <a:pt x="132721" y="44842"/>
                </a:lnTo>
                <a:lnTo>
                  <a:pt x="133229" y="39224"/>
                </a:lnTo>
                <a:lnTo>
                  <a:pt x="133519" y="33461"/>
                </a:lnTo>
                <a:lnTo>
                  <a:pt x="133556" y="30598"/>
                </a:lnTo>
                <a:lnTo>
                  <a:pt x="133556" y="7727"/>
                </a:lnTo>
                <a:lnTo>
                  <a:pt x="133447" y="6531"/>
                </a:lnTo>
                <a:lnTo>
                  <a:pt x="132576" y="4392"/>
                </a:lnTo>
                <a:lnTo>
                  <a:pt x="130944" y="2761"/>
                </a:lnTo>
                <a:lnTo>
                  <a:pt x="128804" y="1891"/>
                </a:lnTo>
                <a:lnTo>
                  <a:pt x="127607" y="1819"/>
                </a:lnTo>
                <a:lnTo>
                  <a:pt x="126410" y="1891"/>
                </a:lnTo>
                <a:lnTo>
                  <a:pt x="124307" y="2761"/>
                </a:lnTo>
                <a:lnTo>
                  <a:pt x="122675" y="4392"/>
                </a:lnTo>
                <a:lnTo>
                  <a:pt x="121804" y="6531"/>
                </a:lnTo>
                <a:lnTo>
                  <a:pt x="121695" y="7727"/>
                </a:lnTo>
                <a:lnTo>
                  <a:pt x="121695" y="28423"/>
                </a:lnTo>
                <a:lnTo>
                  <a:pt x="121587" y="33534"/>
                </a:lnTo>
                <a:lnTo>
                  <a:pt x="120643" y="43682"/>
                </a:lnTo>
                <a:lnTo>
                  <a:pt x="118830" y="53686"/>
                </a:lnTo>
                <a:lnTo>
                  <a:pt x="116074" y="63436"/>
                </a:lnTo>
                <a:lnTo>
                  <a:pt x="112447" y="72824"/>
                </a:lnTo>
                <a:lnTo>
                  <a:pt x="107949" y="81921"/>
                </a:lnTo>
                <a:lnTo>
                  <a:pt x="102690" y="90584"/>
                </a:lnTo>
                <a:lnTo>
                  <a:pt x="96597" y="98775"/>
                </a:lnTo>
                <a:lnTo>
                  <a:pt x="93187" y="102654"/>
                </a:lnTo>
                <a:lnTo>
                  <a:pt x="70192" y="128171"/>
                </a:lnTo>
                <a:lnTo>
                  <a:pt x="69467" y="128896"/>
                </a:lnTo>
                <a:lnTo>
                  <a:pt x="67617" y="129765"/>
                </a:lnTo>
                <a:lnTo>
                  <a:pt x="65622" y="129874"/>
                </a:lnTo>
                <a:lnTo>
                  <a:pt x="63700" y="129222"/>
                </a:lnTo>
                <a:lnTo>
                  <a:pt x="62829" y="128533"/>
                </a:lnTo>
                <a:lnTo>
                  <a:pt x="62104" y="127808"/>
                </a:lnTo>
                <a:lnTo>
                  <a:pt x="61233" y="125923"/>
                </a:lnTo>
                <a:lnTo>
                  <a:pt x="61124" y="123930"/>
                </a:lnTo>
                <a:lnTo>
                  <a:pt x="61814" y="122009"/>
                </a:lnTo>
                <a:lnTo>
                  <a:pt x="62466" y="121175"/>
                </a:lnTo>
                <a:lnTo>
                  <a:pt x="85389" y="95658"/>
                </a:lnTo>
                <a:lnTo>
                  <a:pt x="88472" y="92143"/>
                </a:lnTo>
                <a:lnTo>
                  <a:pt x="94021" y="84748"/>
                </a:lnTo>
                <a:lnTo>
                  <a:pt x="98809" y="76883"/>
                </a:lnTo>
                <a:lnTo>
                  <a:pt x="102907" y="68655"/>
                </a:lnTo>
                <a:lnTo>
                  <a:pt x="106136" y="60138"/>
                </a:lnTo>
                <a:lnTo>
                  <a:pt x="108638" y="51330"/>
                </a:lnTo>
                <a:lnTo>
                  <a:pt x="110307" y="42232"/>
                </a:lnTo>
                <a:lnTo>
                  <a:pt x="111213" y="33062"/>
                </a:lnTo>
                <a:lnTo>
                  <a:pt x="111250" y="28423"/>
                </a:lnTo>
                <a:lnTo>
                  <a:pt x="111250" y="7727"/>
                </a:lnTo>
                <a:lnTo>
                  <a:pt x="111322" y="6059"/>
                </a:lnTo>
                <a:lnTo>
                  <a:pt x="111975" y="2870"/>
                </a:lnTo>
                <a:close/>
                <a:moveTo>
                  <a:pt x="89759" y="0"/>
                </a:moveTo>
                <a:lnTo>
                  <a:pt x="100513" y="0"/>
                </a:lnTo>
                <a:lnTo>
                  <a:pt x="100300" y="685"/>
                </a:lnTo>
                <a:lnTo>
                  <a:pt x="99720" y="3439"/>
                </a:lnTo>
                <a:lnTo>
                  <a:pt x="99466" y="6266"/>
                </a:lnTo>
                <a:lnTo>
                  <a:pt x="99394" y="7716"/>
                </a:lnTo>
                <a:lnTo>
                  <a:pt x="99394" y="28409"/>
                </a:lnTo>
                <a:lnTo>
                  <a:pt x="99357" y="32468"/>
                </a:lnTo>
                <a:lnTo>
                  <a:pt x="98633" y="40622"/>
                </a:lnTo>
                <a:lnTo>
                  <a:pt x="97110" y="48594"/>
                </a:lnTo>
                <a:lnTo>
                  <a:pt x="94936" y="56350"/>
                </a:lnTo>
                <a:lnTo>
                  <a:pt x="92036" y="63924"/>
                </a:lnTo>
                <a:lnTo>
                  <a:pt x="88448" y="71172"/>
                </a:lnTo>
                <a:lnTo>
                  <a:pt x="84208" y="78094"/>
                </a:lnTo>
                <a:lnTo>
                  <a:pt x="79351" y="84653"/>
                </a:lnTo>
                <a:lnTo>
                  <a:pt x="76669" y="87734"/>
                </a:lnTo>
                <a:lnTo>
                  <a:pt x="60324" y="105854"/>
                </a:lnTo>
                <a:lnTo>
                  <a:pt x="59599" y="106579"/>
                </a:lnTo>
                <a:lnTo>
                  <a:pt x="57715" y="107448"/>
                </a:lnTo>
                <a:lnTo>
                  <a:pt x="55721" y="107557"/>
                </a:lnTo>
                <a:lnTo>
                  <a:pt x="53800" y="106905"/>
                </a:lnTo>
                <a:lnTo>
                  <a:pt x="52967" y="106252"/>
                </a:lnTo>
                <a:lnTo>
                  <a:pt x="52242" y="105491"/>
                </a:lnTo>
                <a:lnTo>
                  <a:pt x="51336" y="103643"/>
                </a:lnTo>
                <a:lnTo>
                  <a:pt x="51227" y="101614"/>
                </a:lnTo>
                <a:lnTo>
                  <a:pt x="51916" y="99729"/>
                </a:lnTo>
                <a:lnTo>
                  <a:pt x="52604" y="98859"/>
                </a:lnTo>
                <a:lnTo>
                  <a:pt x="68877" y="80739"/>
                </a:lnTo>
                <a:lnTo>
                  <a:pt x="71269" y="78021"/>
                </a:lnTo>
                <a:lnTo>
                  <a:pt x="75546" y="72223"/>
                </a:lnTo>
                <a:lnTo>
                  <a:pt x="79315" y="66135"/>
                </a:lnTo>
                <a:lnTo>
                  <a:pt x="82432" y="59720"/>
                </a:lnTo>
                <a:lnTo>
                  <a:pt x="85005" y="53088"/>
                </a:lnTo>
                <a:lnTo>
                  <a:pt x="86926" y="46203"/>
                </a:lnTo>
                <a:lnTo>
                  <a:pt x="88231" y="39208"/>
                </a:lnTo>
                <a:lnTo>
                  <a:pt x="88920" y="31996"/>
                </a:lnTo>
                <a:lnTo>
                  <a:pt x="88956" y="28409"/>
                </a:lnTo>
                <a:lnTo>
                  <a:pt x="88956" y="7716"/>
                </a:lnTo>
                <a:lnTo>
                  <a:pt x="89028" y="5722"/>
                </a:lnTo>
                <a:lnTo>
                  <a:pt x="89391" y="1808"/>
                </a:lnTo>
                <a:close/>
                <a:moveTo>
                  <a:pt x="67259" y="0"/>
                </a:moveTo>
                <a:lnTo>
                  <a:pt x="77688" y="0"/>
                </a:lnTo>
                <a:lnTo>
                  <a:pt x="77683" y="26"/>
                </a:lnTo>
                <a:lnTo>
                  <a:pt x="77175" y="5100"/>
                </a:lnTo>
                <a:lnTo>
                  <a:pt x="77175" y="7710"/>
                </a:lnTo>
                <a:lnTo>
                  <a:pt x="77175" y="28403"/>
                </a:lnTo>
                <a:lnTo>
                  <a:pt x="77139" y="31448"/>
                </a:lnTo>
                <a:lnTo>
                  <a:pt x="76559" y="37536"/>
                </a:lnTo>
                <a:lnTo>
                  <a:pt x="75436" y="43516"/>
                </a:lnTo>
                <a:lnTo>
                  <a:pt x="73768" y="49315"/>
                </a:lnTo>
                <a:lnTo>
                  <a:pt x="71630" y="55005"/>
                </a:lnTo>
                <a:lnTo>
                  <a:pt x="68948" y="60441"/>
                </a:lnTo>
                <a:lnTo>
                  <a:pt x="65794" y="65587"/>
                </a:lnTo>
                <a:lnTo>
                  <a:pt x="62133" y="70516"/>
                </a:lnTo>
                <a:lnTo>
                  <a:pt x="60104" y="72799"/>
                </a:lnTo>
                <a:lnTo>
                  <a:pt x="45388" y="89144"/>
                </a:lnTo>
                <a:lnTo>
                  <a:pt x="44663" y="89869"/>
                </a:lnTo>
                <a:lnTo>
                  <a:pt x="42778" y="90775"/>
                </a:lnTo>
                <a:lnTo>
                  <a:pt x="40785" y="90848"/>
                </a:lnTo>
                <a:lnTo>
                  <a:pt x="38864" y="90195"/>
                </a:lnTo>
                <a:lnTo>
                  <a:pt x="38030" y="89543"/>
                </a:lnTo>
                <a:lnTo>
                  <a:pt x="37305" y="88782"/>
                </a:lnTo>
                <a:lnTo>
                  <a:pt x="36435" y="86934"/>
                </a:lnTo>
                <a:lnTo>
                  <a:pt x="36327" y="84904"/>
                </a:lnTo>
                <a:lnTo>
                  <a:pt x="36979" y="83019"/>
                </a:lnTo>
                <a:lnTo>
                  <a:pt x="37668" y="82150"/>
                </a:lnTo>
                <a:lnTo>
                  <a:pt x="52347" y="65877"/>
                </a:lnTo>
                <a:lnTo>
                  <a:pt x="54051" y="63884"/>
                </a:lnTo>
                <a:lnTo>
                  <a:pt x="57132" y="59752"/>
                </a:lnTo>
                <a:lnTo>
                  <a:pt x="59814" y="55367"/>
                </a:lnTo>
                <a:lnTo>
                  <a:pt x="62025" y="50837"/>
                </a:lnTo>
                <a:lnTo>
                  <a:pt x="63873" y="46017"/>
                </a:lnTo>
                <a:lnTo>
                  <a:pt x="65287" y="41124"/>
                </a:lnTo>
                <a:lnTo>
                  <a:pt x="66229" y="36123"/>
                </a:lnTo>
                <a:lnTo>
                  <a:pt x="66700" y="30940"/>
                </a:lnTo>
                <a:lnTo>
                  <a:pt x="66737" y="28403"/>
                </a:lnTo>
                <a:lnTo>
                  <a:pt x="66737" y="7710"/>
                </a:lnTo>
                <a:lnTo>
                  <a:pt x="66773" y="4593"/>
                </a:lnTo>
                <a:close/>
                <a:moveTo>
                  <a:pt x="44792" y="0"/>
                </a:moveTo>
                <a:lnTo>
                  <a:pt x="55265" y="0"/>
                </a:lnTo>
                <a:lnTo>
                  <a:pt x="54899" y="4395"/>
                </a:lnTo>
                <a:lnTo>
                  <a:pt x="54826" y="7694"/>
                </a:lnTo>
                <a:lnTo>
                  <a:pt x="54790" y="8746"/>
                </a:lnTo>
                <a:lnTo>
                  <a:pt x="53955" y="10631"/>
                </a:lnTo>
                <a:lnTo>
                  <a:pt x="52540" y="12045"/>
                </a:lnTo>
                <a:lnTo>
                  <a:pt x="50653" y="12879"/>
                </a:lnTo>
                <a:lnTo>
                  <a:pt x="49601" y="12915"/>
                </a:lnTo>
                <a:lnTo>
                  <a:pt x="48548" y="12879"/>
                </a:lnTo>
                <a:lnTo>
                  <a:pt x="46697" y="12045"/>
                </a:lnTo>
                <a:lnTo>
                  <a:pt x="45282" y="10631"/>
                </a:lnTo>
                <a:lnTo>
                  <a:pt x="44448" y="8746"/>
                </a:lnTo>
                <a:lnTo>
                  <a:pt x="44375" y="7694"/>
                </a:lnTo>
                <a:lnTo>
                  <a:pt x="44448" y="3924"/>
                </a:lnTo>
                <a:close/>
                <a:moveTo>
                  <a:pt x="22468" y="0"/>
                </a:moveTo>
                <a:lnTo>
                  <a:pt x="32946" y="0"/>
                </a:lnTo>
                <a:lnTo>
                  <a:pt x="32649" y="3199"/>
                </a:lnTo>
                <a:lnTo>
                  <a:pt x="32540" y="7730"/>
                </a:lnTo>
                <a:lnTo>
                  <a:pt x="32540" y="28431"/>
                </a:lnTo>
                <a:lnTo>
                  <a:pt x="32504" y="30389"/>
                </a:lnTo>
                <a:lnTo>
                  <a:pt x="31780" y="34377"/>
                </a:lnTo>
                <a:lnTo>
                  <a:pt x="30367" y="38075"/>
                </a:lnTo>
                <a:lnTo>
                  <a:pt x="28266" y="41519"/>
                </a:lnTo>
                <a:lnTo>
                  <a:pt x="26925" y="43078"/>
                </a:lnTo>
                <a:lnTo>
                  <a:pt x="20513" y="50256"/>
                </a:lnTo>
                <a:lnTo>
                  <a:pt x="19680" y="51018"/>
                </a:lnTo>
                <a:lnTo>
                  <a:pt x="17687" y="51852"/>
                </a:lnTo>
                <a:lnTo>
                  <a:pt x="16637" y="51960"/>
                </a:lnTo>
                <a:lnTo>
                  <a:pt x="15695" y="51924"/>
                </a:lnTo>
                <a:lnTo>
                  <a:pt x="13920" y="51235"/>
                </a:lnTo>
                <a:lnTo>
                  <a:pt x="13159" y="50619"/>
                </a:lnTo>
                <a:lnTo>
                  <a:pt x="12434" y="49821"/>
                </a:lnTo>
                <a:lnTo>
                  <a:pt x="11529" y="48009"/>
                </a:lnTo>
                <a:lnTo>
                  <a:pt x="11420" y="46015"/>
                </a:lnTo>
                <a:lnTo>
                  <a:pt x="12108" y="44093"/>
                </a:lnTo>
                <a:lnTo>
                  <a:pt x="12797" y="43259"/>
                </a:lnTo>
                <a:lnTo>
                  <a:pt x="19209" y="36081"/>
                </a:lnTo>
                <a:lnTo>
                  <a:pt x="19897" y="35247"/>
                </a:lnTo>
                <a:lnTo>
                  <a:pt x="20984" y="33471"/>
                </a:lnTo>
                <a:lnTo>
                  <a:pt x="21709" y="31549"/>
                </a:lnTo>
                <a:lnTo>
                  <a:pt x="22107" y="29447"/>
                </a:lnTo>
                <a:lnTo>
                  <a:pt x="22107" y="28431"/>
                </a:lnTo>
                <a:lnTo>
                  <a:pt x="22107" y="7730"/>
                </a:lnTo>
                <a:lnTo>
                  <a:pt x="22216" y="2655"/>
                </a:lnTo>
                <a:close/>
                <a:moveTo>
                  <a:pt x="91" y="0"/>
                </a:moveTo>
                <a:lnTo>
                  <a:pt x="10564" y="0"/>
                </a:lnTo>
                <a:lnTo>
                  <a:pt x="10441" y="2398"/>
                </a:lnTo>
                <a:lnTo>
                  <a:pt x="10332" y="3450"/>
                </a:lnTo>
                <a:lnTo>
                  <a:pt x="9499" y="5228"/>
                </a:lnTo>
                <a:lnTo>
                  <a:pt x="8085" y="6570"/>
                </a:lnTo>
                <a:lnTo>
                  <a:pt x="6272" y="7332"/>
                </a:lnTo>
                <a:lnTo>
                  <a:pt x="5221" y="7368"/>
                </a:lnTo>
                <a:lnTo>
                  <a:pt x="5112" y="7368"/>
                </a:lnTo>
                <a:lnTo>
                  <a:pt x="5003" y="7368"/>
                </a:lnTo>
                <a:lnTo>
                  <a:pt x="3915" y="7259"/>
                </a:lnTo>
                <a:lnTo>
                  <a:pt x="2103" y="6388"/>
                </a:lnTo>
                <a:lnTo>
                  <a:pt x="725" y="4901"/>
                </a:lnTo>
                <a:lnTo>
                  <a:pt x="36" y="2979"/>
                </a:lnTo>
                <a:lnTo>
                  <a:pt x="0" y="1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54" name="Google Shape;154;p2"/>
          <p:cNvCxnSpPr/>
          <p:nvPr/>
        </p:nvCxnSpPr>
        <p:spPr>
          <a:xfrm>
            <a:off x="265270" y="6648254"/>
            <a:ext cx="11664000" cy="0"/>
          </a:xfrm>
          <a:prstGeom prst="straightConnector1">
            <a:avLst/>
          </a:prstGeom>
          <a:noFill/>
          <a:ln cap="rnd" cmpd="sng" w="9525">
            <a:solidFill>
              <a:schemeClr val="lt1">
                <a:alpha val="2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5" name="Google Shape;155;p2"/>
          <p:cNvSpPr/>
          <p:nvPr/>
        </p:nvSpPr>
        <p:spPr>
          <a:xfrm>
            <a:off x="4984502" y="2886837"/>
            <a:ext cx="2222995" cy="2222995"/>
          </a:xfrm>
          <a:prstGeom prst="ellipse">
            <a:avLst/>
          </a:prstGeom>
          <a:solidFill>
            <a:schemeClr val="lt1">
              <a:alpha val="29803"/>
            </a:schemeClr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기존방식</a:t>
            </a:r>
            <a:endParaRPr b="1" sz="18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(As-Is)</a:t>
            </a:r>
            <a:endParaRPr b="1" sz="18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6" name="Google Shape;156;p2"/>
          <p:cNvSpPr/>
          <p:nvPr/>
        </p:nvSpPr>
        <p:spPr>
          <a:xfrm rot="5400000">
            <a:off x="5145334" y="1501988"/>
            <a:ext cx="1901330" cy="3605400"/>
          </a:xfrm>
          <a:prstGeom prst="leftBracket">
            <a:avLst>
              <a:gd fmla="val 120396" name="adj"/>
            </a:avLst>
          </a:prstGeom>
          <a:noFill/>
          <a:ln cap="flat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57" name="Google Shape;157;p2"/>
          <p:cNvGrpSpPr/>
          <p:nvPr/>
        </p:nvGrpSpPr>
        <p:grpSpPr>
          <a:xfrm>
            <a:off x="4036281" y="4255353"/>
            <a:ext cx="514036" cy="514036"/>
            <a:chOff x="3694803" y="4399671"/>
            <a:chExt cx="514036" cy="514036"/>
          </a:xfrm>
        </p:grpSpPr>
        <p:sp>
          <p:nvSpPr>
            <p:cNvPr id="158" name="Google Shape;158;p2"/>
            <p:cNvSpPr/>
            <p:nvPr/>
          </p:nvSpPr>
          <p:spPr>
            <a:xfrm>
              <a:off x="3694803" y="4399671"/>
              <a:ext cx="514036" cy="514036"/>
            </a:xfrm>
            <a:prstGeom prst="ellipse">
              <a:avLst/>
            </a:prstGeom>
            <a:solidFill>
              <a:srgbClr val="323F4F"/>
            </a:solidFill>
            <a:ln cap="flat" cmpd="sng" w="158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812692" y="4529291"/>
              <a:ext cx="287896" cy="255248"/>
            </a:xfrm>
            <a:custGeom>
              <a:rect b="b" l="l" r="r" t="t"/>
              <a:pathLst>
                <a:path extrusionOk="0" h="3097" w="3491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60" name="Google Shape;160;p2"/>
          <p:cNvSpPr/>
          <p:nvPr/>
        </p:nvSpPr>
        <p:spPr>
          <a:xfrm>
            <a:off x="720932" y="4255352"/>
            <a:ext cx="2949012" cy="1081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불필요한 정보노출</a:t>
            </a:r>
            <a:endParaRPr sz="1800"/>
          </a:p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61" name="Google Shape;161;p2"/>
          <p:cNvGrpSpPr/>
          <p:nvPr/>
        </p:nvGrpSpPr>
        <p:grpSpPr>
          <a:xfrm>
            <a:off x="7641681" y="4255353"/>
            <a:ext cx="514036" cy="514036"/>
            <a:chOff x="7641681" y="4255353"/>
            <a:chExt cx="514036" cy="514036"/>
          </a:xfrm>
        </p:grpSpPr>
        <p:sp>
          <p:nvSpPr>
            <p:cNvPr id="162" name="Google Shape;162;p2"/>
            <p:cNvSpPr/>
            <p:nvPr/>
          </p:nvSpPr>
          <p:spPr>
            <a:xfrm>
              <a:off x="7641681" y="4255353"/>
              <a:ext cx="514036" cy="514036"/>
            </a:xfrm>
            <a:prstGeom prst="ellipse">
              <a:avLst/>
            </a:prstGeom>
            <a:solidFill>
              <a:srgbClr val="323F4F"/>
            </a:solidFill>
            <a:ln cap="flat" cmpd="sng" w="158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756240" y="4388629"/>
              <a:ext cx="284918" cy="249359"/>
            </a:xfrm>
            <a:custGeom>
              <a:rect b="b" l="l" r="r" t="t"/>
              <a:pathLst>
                <a:path extrusionOk="0" h="392491" w="448462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64" name="Google Shape;164;p2"/>
          <p:cNvGrpSpPr/>
          <p:nvPr/>
        </p:nvGrpSpPr>
        <p:grpSpPr>
          <a:xfrm>
            <a:off x="7127645" y="2629819"/>
            <a:ext cx="514036" cy="514036"/>
            <a:chOff x="7127645" y="2629819"/>
            <a:chExt cx="514036" cy="514036"/>
          </a:xfrm>
        </p:grpSpPr>
        <p:sp>
          <p:nvSpPr>
            <p:cNvPr id="165" name="Google Shape;165;p2"/>
            <p:cNvSpPr/>
            <p:nvPr/>
          </p:nvSpPr>
          <p:spPr>
            <a:xfrm>
              <a:off x="7127645" y="2629819"/>
              <a:ext cx="514036" cy="514036"/>
            </a:xfrm>
            <a:prstGeom prst="ellipse">
              <a:avLst/>
            </a:prstGeom>
            <a:solidFill>
              <a:srgbClr val="323F4F"/>
            </a:solidFill>
            <a:ln cap="flat" cmpd="sng" w="158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7318753" y="2764257"/>
              <a:ext cx="145762" cy="245159"/>
            </a:xfrm>
            <a:custGeom>
              <a:rect b="b" l="l" r="r" t="t"/>
              <a:pathLst>
                <a:path extrusionOk="0" h="4045" w="1926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67" name="Google Shape;167;p2"/>
          <p:cNvGrpSpPr/>
          <p:nvPr/>
        </p:nvGrpSpPr>
        <p:grpSpPr>
          <a:xfrm>
            <a:off x="4550320" y="2629819"/>
            <a:ext cx="514036" cy="514036"/>
            <a:chOff x="4550320" y="2629819"/>
            <a:chExt cx="514036" cy="514036"/>
          </a:xfrm>
        </p:grpSpPr>
        <p:sp>
          <p:nvSpPr>
            <p:cNvPr id="168" name="Google Shape;168;p2"/>
            <p:cNvSpPr/>
            <p:nvPr/>
          </p:nvSpPr>
          <p:spPr>
            <a:xfrm>
              <a:off x="4550320" y="2629819"/>
              <a:ext cx="514036" cy="514036"/>
            </a:xfrm>
            <a:prstGeom prst="ellipse">
              <a:avLst/>
            </a:prstGeom>
            <a:solidFill>
              <a:srgbClr val="323F4F"/>
            </a:solidFill>
            <a:ln cap="flat" cmpd="sng" w="1587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727484" y="2780942"/>
              <a:ext cx="160485" cy="211790"/>
            </a:xfrm>
            <a:custGeom>
              <a:rect b="b" l="l" r="r" t="t"/>
              <a:pathLst>
                <a:path extrusionOk="0" h="12286" w="9310">
                  <a:moveTo>
                    <a:pt x="1447" y="12286"/>
                  </a:moveTo>
                  <a:lnTo>
                    <a:pt x="1375" y="12286"/>
                  </a:lnTo>
                  <a:lnTo>
                    <a:pt x="1232" y="12272"/>
                  </a:lnTo>
                  <a:lnTo>
                    <a:pt x="1093" y="12245"/>
                  </a:lnTo>
                  <a:lnTo>
                    <a:pt x="957" y="12203"/>
                  </a:lnTo>
                  <a:lnTo>
                    <a:pt x="826" y="12150"/>
                  </a:lnTo>
                  <a:lnTo>
                    <a:pt x="700" y="12085"/>
                  </a:lnTo>
                  <a:lnTo>
                    <a:pt x="582" y="12007"/>
                  </a:lnTo>
                  <a:lnTo>
                    <a:pt x="471" y="11918"/>
                  </a:lnTo>
                  <a:lnTo>
                    <a:pt x="419" y="11869"/>
                  </a:lnTo>
                  <a:lnTo>
                    <a:pt x="370" y="11818"/>
                  </a:lnTo>
                  <a:lnTo>
                    <a:pt x="279" y="11710"/>
                  </a:lnTo>
                  <a:lnTo>
                    <a:pt x="202" y="11595"/>
                  </a:lnTo>
                  <a:lnTo>
                    <a:pt x="135" y="11471"/>
                  </a:lnTo>
                  <a:lnTo>
                    <a:pt x="82" y="11343"/>
                  </a:lnTo>
                  <a:lnTo>
                    <a:pt x="42" y="11209"/>
                  </a:lnTo>
                  <a:lnTo>
                    <a:pt x="14" y="11070"/>
                  </a:lnTo>
                  <a:lnTo>
                    <a:pt x="1" y="10927"/>
                  </a:lnTo>
                  <a:lnTo>
                    <a:pt x="0" y="10855"/>
                  </a:lnTo>
                  <a:lnTo>
                    <a:pt x="0" y="1919"/>
                  </a:lnTo>
                  <a:lnTo>
                    <a:pt x="1" y="1821"/>
                  </a:lnTo>
                  <a:lnTo>
                    <a:pt x="22" y="1627"/>
                  </a:lnTo>
                  <a:lnTo>
                    <a:pt x="60" y="1440"/>
                  </a:lnTo>
                  <a:lnTo>
                    <a:pt x="117" y="1260"/>
                  </a:lnTo>
                  <a:lnTo>
                    <a:pt x="189" y="1089"/>
                  </a:lnTo>
                  <a:lnTo>
                    <a:pt x="278" y="924"/>
                  </a:lnTo>
                  <a:lnTo>
                    <a:pt x="382" y="772"/>
                  </a:lnTo>
                  <a:lnTo>
                    <a:pt x="498" y="629"/>
                  </a:lnTo>
                  <a:lnTo>
                    <a:pt x="629" y="498"/>
                  </a:lnTo>
                  <a:lnTo>
                    <a:pt x="772" y="382"/>
                  </a:lnTo>
                  <a:lnTo>
                    <a:pt x="924" y="278"/>
                  </a:lnTo>
                  <a:lnTo>
                    <a:pt x="1088" y="189"/>
                  </a:lnTo>
                  <a:lnTo>
                    <a:pt x="1260" y="117"/>
                  </a:lnTo>
                  <a:lnTo>
                    <a:pt x="1440" y="60"/>
                  </a:lnTo>
                  <a:lnTo>
                    <a:pt x="1627" y="22"/>
                  </a:lnTo>
                  <a:lnTo>
                    <a:pt x="1821" y="1"/>
                  </a:lnTo>
                  <a:lnTo>
                    <a:pt x="1919" y="0"/>
                  </a:lnTo>
                  <a:lnTo>
                    <a:pt x="7390" y="0"/>
                  </a:lnTo>
                  <a:lnTo>
                    <a:pt x="7489" y="1"/>
                  </a:lnTo>
                  <a:lnTo>
                    <a:pt x="7682" y="22"/>
                  </a:lnTo>
                  <a:lnTo>
                    <a:pt x="7869" y="60"/>
                  </a:lnTo>
                  <a:lnTo>
                    <a:pt x="8049" y="117"/>
                  </a:lnTo>
                  <a:lnTo>
                    <a:pt x="8222" y="189"/>
                  </a:lnTo>
                  <a:lnTo>
                    <a:pt x="8385" y="278"/>
                  </a:lnTo>
                  <a:lnTo>
                    <a:pt x="8539" y="382"/>
                  </a:lnTo>
                  <a:lnTo>
                    <a:pt x="8681" y="498"/>
                  </a:lnTo>
                  <a:lnTo>
                    <a:pt x="8811" y="629"/>
                  </a:lnTo>
                  <a:lnTo>
                    <a:pt x="8929" y="772"/>
                  </a:lnTo>
                  <a:lnTo>
                    <a:pt x="9033" y="924"/>
                  </a:lnTo>
                  <a:lnTo>
                    <a:pt x="9120" y="1089"/>
                  </a:lnTo>
                  <a:lnTo>
                    <a:pt x="9194" y="1260"/>
                  </a:lnTo>
                  <a:lnTo>
                    <a:pt x="9250" y="1440"/>
                  </a:lnTo>
                  <a:lnTo>
                    <a:pt x="9289" y="1627"/>
                  </a:lnTo>
                  <a:lnTo>
                    <a:pt x="9308" y="1821"/>
                  </a:lnTo>
                  <a:lnTo>
                    <a:pt x="9310" y="1919"/>
                  </a:lnTo>
                  <a:lnTo>
                    <a:pt x="9310" y="8471"/>
                  </a:lnTo>
                  <a:lnTo>
                    <a:pt x="9308" y="8521"/>
                  </a:lnTo>
                  <a:lnTo>
                    <a:pt x="9289" y="8615"/>
                  </a:lnTo>
                  <a:lnTo>
                    <a:pt x="9253" y="8700"/>
                  </a:lnTo>
                  <a:lnTo>
                    <a:pt x="9201" y="8777"/>
                  </a:lnTo>
                  <a:lnTo>
                    <a:pt x="9136" y="8842"/>
                  </a:lnTo>
                  <a:lnTo>
                    <a:pt x="9058" y="8894"/>
                  </a:lnTo>
                  <a:lnTo>
                    <a:pt x="8974" y="8930"/>
                  </a:lnTo>
                  <a:lnTo>
                    <a:pt x="8880" y="8949"/>
                  </a:lnTo>
                  <a:lnTo>
                    <a:pt x="8830" y="8952"/>
                  </a:lnTo>
                  <a:lnTo>
                    <a:pt x="8781" y="8949"/>
                  </a:lnTo>
                  <a:lnTo>
                    <a:pt x="8687" y="8930"/>
                  </a:lnTo>
                  <a:lnTo>
                    <a:pt x="8601" y="8894"/>
                  </a:lnTo>
                  <a:lnTo>
                    <a:pt x="8524" y="8842"/>
                  </a:lnTo>
                  <a:lnTo>
                    <a:pt x="8460" y="8777"/>
                  </a:lnTo>
                  <a:lnTo>
                    <a:pt x="8408" y="8700"/>
                  </a:lnTo>
                  <a:lnTo>
                    <a:pt x="8370" y="8615"/>
                  </a:lnTo>
                  <a:lnTo>
                    <a:pt x="8352" y="8521"/>
                  </a:lnTo>
                  <a:lnTo>
                    <a:pt x="8350" y="8471"/>
                  </a:lnTo>
                  <a:lnTo>
                    <a:pt x="8350" y="1919"/>
                  </a:lnTo>
                  <a:lnTo>
                    <a:pt x="8349" y="1870"/>
                  </a:lnTo>
                  <a:lnTo>
                    <a:pt x="8340" y="1774"/>
                  </a:lnTo>
                  <a:lnTo>
                    <a:pt x="8320" y="1680"/>
                  </a:lnTo>
                  <a:lnTo>
                    <a:pt x="8293" y="1590"/>
                  </a:lnTo>
                  <a:lnTo>
                    <a:pt x="8255" y="1503"/>
                  </a:lnTo>
                  <a:lnTo>
                    <a:pt x="8211" y="1423"/>
                  </a:lnTo>
                  <a:lnTo>
                    <a:pt x="8160" y="1346"/>
                  </a:lnTo>
                  <a:lnTo>
                    <a:pt x="8101" y="1274"/>
                  </a:lnTo>
                  <a:lnTo>
                    <a:pt x="8035" y="1209"/>
                  </a:lnTo>
                  <a:lnTo>
                    <a:pt x="7964" y="1150"/>
                  </a:lnTo>
                  <a:lnTo>
                    <a:pt x="7888" y="1099"/>
                  </a:lnTo>
                  <a:lnTo>
                    <a:pt x="7806" y="1054"/>
                  </a:lnTo>
                  <a:lnTo>
                    <a:pt x="7720" y="1018"/>
                  </a:lnTo>
                  <a:lnTo>
                    <a:pt x="7630" y="989"/>
                  </a:lnTo>
                  <a:lnTo>
                    <a:pt x="7537" y="970"/>
                  </a:lnTo>
                  <a:lnTo>
                    <a:pt x="7440" y="960"/>
                  </a:lnTo>
                  <a:lnTo>
                    <a:pt x="7390" y="960"/>
                  </a:lnTo>
                  <a:lnTo>
                    <a:pt x="1919" y="960"/>
                  </a:lnTo>
                  <a:lnTo>
                    <a:pt x="1870" y="960"/>
                  </a:lnTo>
                  <a:lnTo>
                    <a:pt x="1774" y="970"/>
                  </a:lnTo>
                  <a:lnTo>
                    <a:pt x="1680" y="989"/>
                  </a:lnTo>
                  <a:lnTo>
                    <a:pt x="1589" y="1018"/>
                  </a:lnTo>
                  <a:lnTo>
                    <a:pt x="1503" y="1054"/>
                  </a:lnTo>
                  <a:lnTo>
                    <a:pt x="1422" y="1099"/>
                  </a:lnTo>
                  <a:lnTo>
                    <a:pt x="1346" y="1150"/>
                  </a:lnTo>
                  <a:lnTo>
                    <a:pt x="1274" y="1209"/>
                  </a:lnTo>
                  <a:lnTo>
                    <a:pt x="1209" y="1274"/>
                  </a:lnTo>
                  <a:lnTo>
                    <a:pt x="1150" y="1346"/>
                  </a:lnTo>
                  <a:lnTo>
                    <a:pt x="1098" y="1423"/>
                  </a:lnTo>
                  <a:lnTo>
                    <a:pt x="1054" y="1503"/>
                  </a:lnTo>
                  <a:lnTo>
                    <a:pt x="1018" y="1590"/>
                  </a:lnTo>
                  <a:lnTo>
                    <a:pt x="989" y="1680"/>
                  </a:lnTo>
                  <a:lnTo>
                    <a:pt x="970" y="1774"/>
                  </a:lnTo>
                  <a:lnTo>
                    <a:pt x="960" y="1870"/>
                  </a:lnTo>
                  <a:lnTo>
                    <a:pt x="960" y="1919"/>
                  </a:lnTo>
                  <a:lnTo>
                    <a:pt x="960" y="10855"/>
                  </a:lnTo>
                  <a:lnTo>
                    <a:pt x="962" y="10904"/>
                  </a:lnTo>
                  <a:lnTo>
                    <a:pt x="978" y="10995"/>
                  </a:lnTo>
                  <a:lnTo>
                    <a:pt x="1011" y="11078"/>
                  </a:lnTo>
                  <a:lnTo>
                    <a:pt x="1061" y="11152"/>
                  </a:lnTo>
                  <a:lnTo>
                    <a:pt x="1091" y="11185"/>
                  </a:lnTo>
                  <a:lnTo>
                    <a:pt x="1129" y="11218"/>
                  </a:lnTo>
                  <a:lnTo>
                    <a:pt x="1212" y="11271"/>
                  </a:lnTo>
                  <a:lnTo>
                    <a:pt x="1306" y="11307"/>
                  </a:lnTo>
                  <a:lnTo>
                    <a:pt x="1405" y="11326"/>
                  </a:lnTo>
                  <a:lnTo>
                    <a:pt x="1456" y="11327"/>
                  </a:lnTo>
                  <a:lnTo>
                    <a:pt x="1504" y="11325"/>
                  </a:lnTo>
                  <a:lnTo>
                    <a:pt x="1595" y="11307"/>
                  </a:lnTo>
                  <a:lnTo>
                    <a:pt x="1677" y="11273"/>
                  </a:lnTo>
                  <a:lnTo>
                    <a:pt x="1751" y="11222"/>
                  </a:lnTo>
                  <a:lnTo>
                    <a:pt x="1784" y="11191"/>
                  </a:lnTo>
                  <a:lnTo>
                    <a:pt x="4310" y="8592"/>
                  </a:lnTo>
                  <a:lnTo>
                    <a:pt x="4346" y="8559"/>
                  </a:lnTo>
                  <a:lnTo>
                    <a:pt x="4426" y="8505"/>
                  </a:lnTo>
                  <a:lnTo>
                    <a:pt x="4513" y="8468"/>
                  </a:lnTo>
                  <a:lnTo>
                    <a:pt x="4607" y="8449"/>
                  </a:lnTo>
                  <a:lnTo>
                    <a:pt x="4655" y="8448"/>
                  </a:lnTo>
                  <a:lnTo>
                    <a:pt x="4703" y="8449"/>
                  </a:lnTo>
                  <a:lnTo>
                    <a:pt x="4797" y="8468"/>
                  </a:lnTo>
                  <a:lnTo>
                    <a:pt x="4885" y="8505"/>
                  </a:lnTo>
                  <a:lnTo>
                    <a:pt x="4964" y="8559"/>
                  </a:lnTo>
                  <a:lnTo>
                    <a:pt x="4999" y="8592"/>
                  </a:lnTo>
                  <a:lnTo>
                    <a:pt x="7527" y="11191"/>
                  </a:lnTo>
                  <a:lnTo>
                    <a:pt x="7560" y="11222"/>
                  </a:lnTo>
                  <a:lnTo>
                    <a:pt x="7633" y="11273"/>
                  </a:lnTo>
                  <a:lnTo>
                    <a:pt x="7714" y="11307"/>
                  </a:lnTo>
                  <a:lnTo>
                    <a:pt x="7803" y="11325"/>
                  </a:lnTo>
                  <a:lnTo>
                    <a:pt x="7852" y="11327"/>
                  </a:lnTo>
                  <a:lnTo>
                    <a:pt x="7902" y="11326"/>
                  </a:lnTo>
                  <a:lnTo>
                    <a:pt x="8002" y="11306"/>
                  </a:lnTo>
                  <a:lnTo>
                    <a:pt x="8095" y="11270"/>
                  </a:lnTo>
                  <a:lnTo>
                    <a:pt x="8179" y="11215"/>
                  </a:lnTo>
                  <a:lnTo>
                    <a:pt x="8215" y="11182"/>
                  </a:lnTo>
                  <a:lnTo>
                    <a:pt x="8248" y="11148"/>
                  </a:lnTo>
                  <a:lnTo>
                    <a:pt x="8298" y="11073"/>
                  </a:lnTo>
                  <a:lnTo>
                    <a:pt x="8331" y="10989"/>
                  </a:lnTo>
                  <a:lnTo>
                    <a:pt x="8349" y="10897"/>
                  </a:lnTo>
                  <a:lnTo>
                    <a:pt x="8350" y="10847"/>
                  </a:lnTo>
                  <a:lnTo>
                    <a:pt x="8352" y="10798"/>
                  </a:lnTo>
                  <a:lnTo>
                    <a:pt x="8370" y="10704"/>
                  </a:lnTo>
                  <a:lnTo>
                    <a:pt x="8408" y="10618"/>
                  </a:lnTo>
                  <a:lnTo>
                    <a:pt x="8460" y="10541"/>
                  </a:lnTo>
                  <a:lnTo>
                    <a:pt x="8524" y="10477"/>
                  </a:lnTo>
                  <a:lnTo>
                    <a:pt x="8601" y="10425"/>
                  </a:lnTo>
                  <a:lnTo>
                    <a:pt x="8687" y="10387"/>
                  </a:lnTo>
                  <a:lnTo>
                    <a:pt x="8781" y="10369"/>
                  </a:lnTo>
                  <a:lnTo>
                    <a:pt x="8830" y="10367"/>
                  </a:lnTo>
                  <a:lnTo>
                    <a:pt x="8880" y="10369"/>
                  </a:lnTo>
                  <a:lnTo>
                    <a:pt x="8974" y="10387"/>
                  </a:lnTo>
                  <a:lnTo>
                    <a:pt x="9058" y="10425"/>
                  </a:lnTo>
                  <a:lnTo>
                    <a:pt x="9136" y="10477"/>
                  </a:lnTo>
                  <a:lnTo>
                    <a:pt x="9201" y="10541"/>
                  </a:lnTo>
                  <a:lnTo>
                    <a:pt x="9253" y="10618"/>
                  </a:lnTo>
                  <a:lnTo>
                    <a:pt x="9289" y="10704"/>
                  </a:lnTo>
                  <a:lnTo>
                    <a:pt x="9308" y="10798"/>
                  </a:lnTo>
                  <a:lnTo>
                    <a:pt x="9310" y="10847"/>
                  </a:lnTo>
                  <a:lnTo>
                    <a:pt x="9309" y="10920"/>
                  </a:lnTo>
                  <a:lnTo>
                    <a:pt x="9295" y="11063"/>
                  </a:lnTo>
                  <a:lnTo>
                    <a:pt x="9267" y="11202"/>
                  </a:lnTo>
                  <a:lnTo>
                    <a:pt x="9227" y="11336"/>
                  </a:lnTo>
                  <a:lnTo>
                    <a:pt x="9174" y="11466"/>
                  </a:lnTo>
                  <a:lnTo>
                    <a:pt x="9107" y="11588"/>
                  </a:lnTo>
                  <a:lnTo>
                    <a:pt x="9030" y="11705"/>
                  </a:lnTo>
                  <a:lnTo>
                    <a:pt x="8939" y="11814"/>
                  </a:lnTo>
                  <a:lnTo>
                    <a:pt x="8890" y="11865"/>
                  </a:lnTo>
                  <a:lnTo>
                    <a:pt x="8837" y="11915"/>
                  </a:lnTo>
                  <a:lnTo>
                    <a:pt x="8724" y="12006"/>
                  </a:lnTo>
                  <a:lnTo>
                    <a:pt x="8602" y="12085"/>
                  </a:lnTo>
                  <a:lnTo>
                    <a:pt x="8474" y="12151"/>
                  </a:lnTo>
                  <a:lnTo>
                    <a:pt x="8340" y="12206"/>
                  </a:lnTo>
                  <a:lnTo>
                    <a:pt x="8200" y="12246"/>
                  </a:lnTo>
                  <a:lnTo>
                    <a:pt x="8058" y="12273"/>
                  </a:lnTo>
                  <a:lnTo>
                    <a:pt x="7913" y="12286"/>
                  </a:lnTo>
                  <a:lnTo>
                    <a:pt x="7841" y="12286"/>
                  </a:lnTo>
                  <a:lnTo>
                    <a:pt x="7767" y="12285"/>
                  </a:lnTo>
                  <a:lnTo>
                    <a:pt x="7626" y="12269"/>
                  </a:lnTo>
                  <a:lnTo>
                    <a:pt x="7489" y="12242"/>
                  </a:lnTo>
                  <a:lnTo>
                    <a:pt x="7358" y="12200"/>
                  </a:lnTo>
                  <a:lnTo>
                    <a:pt x="7232" y="12147"/>
                  </a:lnTo>
                  <a:lnTo>
                    <a:pt x="7111" y="12079"/>
                  </a:lnTo>
                  <a:lnTo>
                    <a:pt x="6997" y="12001"/>
                  </a:lnTo>
                  <a:lnTo>
                    <a:pt x="6889" y="11911"/>
                  </a:lnTo>
                  <a:lnTo>
                    <a:pt x="6839" y="11859"/>
                  </a:lnTo>
                  <a:lnTo>
                    <a:pt x="4655" y="9615"/>
                  </a:lnTo>
                  <a:lnTo>
                    <a:pt x="2472" y="11859"/>
                  </a:lnTo>
                  <a:lnTo>
                    <a:pt x="2422" y="11909"/>
                  </a:lnTo>
                  <a:lnTo>
                    <a:pt x="2315" y="12000"/>
                  </a:lnTo>
                  <a:lnTo>
                    <a:pt x="2201" y="12079"/>
                  </a:lnTo>
                  <a:lnTo>
                    <a:pt x="2080" y="12145"/>
                  </a:lnTo>
                  <a:lnTo>
                    <a:pt x="1955" y="12199"/>
                  </a:lnTo>
                  <a:lnTo>
                    <a:pt x="1823" y="12240"/>
                  </a:lnTo>
                  <a:lnTo>
                    <a:pt x="1686" y="12269"/>
                  </a:lnTo>
                  <a:lnTo>
                    <a:pt x="1545" y="12285"/>
                  </a:lnTo>
                  <a:lnTo>
                    <a:pt x="1473" y="12286"/>
                  </a:lnTo>
                  <a:lnTo>
                    <a:pt x="1460" y="12286"/>
                  </a:lnTo>
                  <a:lnTo>
                    <a:pt x="1447" y="1228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70" name="Google Shape;170;p2"/>
          <p:cNvSpPr/>
          <p:nvPr/>
        </p:nvSpPr>
        <p:spPr>
          <a:xfrm>
            <a:off x="1601332" y="1967602"/>
            <a:ext cx="29490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개인정보 관리 어려움</a:t>
            </a:r>
            <a:endParaRPr sz="1800"/>
          </a:p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71" name="Google Shape;171;p2"/>
          <p:cNvSpPr/>
          <p:nvPr/>
        </p:nvSpPr>
        <p:spPr>
          <a:xfrm>
            <a:off x="7722957" y="1967602"/>
            <a:ext cx="29490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해킹시 대량 정보유출</a:t>
            </a:r>
            <a:endParaRPr sz="1800"/>
          </a:p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"/>
          <p:cNvSpPr/>
          <p:nvPr/>
        </p:nvSpPr>
        <p:spPr>
          <a:xfrm>
            <a:off x="8522057" y="4443752"/>
            <a:ext cx="29490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정보활용의 무지</a:t>
            </a:r>
            <a:endParaRPr sz="1800"/>
          </a:p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7A9E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"/>
          <p:cNvSpPr/>
          <p:nvPr/>
        </p:nvSpPr>
        <p:spPr>
          <a:xfrm>
            <a:off x="256881" y="209747"/>
            <a:ext cx="11678239" cy="6438507"/>
          </a:xfrm>
          <a:prstGeom prst="rect">
            <a:avLst/>
          </a:prstGeom>
          <a:gradFill>
            <a:gsLst>
              <a:gs pos="0">
                <a:srgbClr val="3F8AB1"/>
              </a:gs>
              <a:gs pos="100000">
                <a:srgbClr val="2B334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8" name="Google Shape;178;p3"/>
          <p:cNvSpPr/>
          <p:nvPr/>
        </p:nvSpPr>
        <p:spPr>
          <a:xfrm>
            <a:off x="1384560" y="428675"/>
            <a:ext cx="101799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DID(Decentralized Identifier)란 무엇인가?</a:t>
            </a:r>
            <a:endParaRPr b="1" i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79" name="Google Shape;179;p3"/>
          <p:cNvGrpSpPr/>
          <p:nvPr/>
        </p:nvGrpSpPr>
        <p:grpSpPr>
          <a:xfrm>
            <a:off x="704554" y="428675"/>
            <a:ext cx="466727" cy="466727"/>
            <a:chOff x="1219200" y="1816100"/>
            <a:chExt cx="1263650" cy="1263650"/>
          </a:xfrm>
        </p:grpSpPr>
        <p:sp>
          <p:nvSpPr>
            <p:cNvPr id="180" name="Google Shape;180;p3"/>
            <p:cNvSpPr/>
            <p:nvPr/>
          </p:nvSpPr>
          <p:spPr>
            <a:xfrm>
              <a:off x="1524759" y="2021513"/>
              <a:ext cx="674043" cy="872516"/>
            </a:xfrm>
            <a:custGeom>
              <a:rect b="b" l="l" r="r" t="t"/>
              <a:pathLst>
                <a:path extrusionOk="0" h="6245040" w="4824468">
                  <a:moveTo>
                    <a:pt x="3864972" y="4638991"/>
                  </a:moveTo>
                  <a:lnTo>
                    <a:pt x="3885304" y="4641798"/>
                  </a:lnTo>
                  <a:lnTo>
                    <a:pt x="3905637" y="4648816"/>
                  </a:lnTo>
                  <a:lnTo>
                    <a:pt x="3937188" y="4673379"/>
                  </a:lnTo>
                  <a:lnTo>
                    <a:pt x="3956118" y="4706362"/>
                  </a:lnTo>
                  <a:lnTo>
                    <a:pt x="3962428" y="4744960"/>
                  </a:lnTo>
                  <a:lnTo>
                    <a:pt x="3958221" y="4765312"/>
                  </a:lnTo>
                  <a:lnTo>
                    <a:pt x="3926671" y="4878299"/>
                  </a:lnTo>
                  <a:lnTo>
                    <a:pt x="3854455" y="5100763"/>
                  </a:lnTo>
                  <a:lnTo>
                    <a:pt x="3813088" y="5210241"/>
                  </a:lnTo>
                  <a:lnTo>
                    <a:pt x="3805376" y="5224277"/>
                  </a:lnTo>
                  <a:lnTo>
                    <a:pt x="3786446" y="5248137"/>
                  </a:lnTo>
                  <a:lnTo>
                    <a:pt x="3762608" y="5264278"/>
                  </a:lnTo>
                  <a:lnTo>
                    <a:pt x="3733861" y="5273401"/>
                  </a:lnTo>
                  <a:lnTo>
                    <a:pt x="3719138" y="5273401"/>
                  </a:lnTo>
                  <a:lnTo>
                    <a:pt x="3699506" y="5272699"/>
                  </a:lnTo>
                  <a:lnTo>
                    <a:pt x="3681277" y="5266383"/>
                  </a:lnTo>
                  <a:lnTo>
                    <a:pt x="3662347" y="5258664"/>
                  </a:lnTo>
                  <a:lnTo>
                    <a:pt x="3635003" y="5229891"/>
                  </a:lnTo>
                  <a:lnTo>
                    <a:pt x="3618877" y="5194802"/>
                  </a:lnTo>
                  <a:lnTo>
                    <a:pt x="3618877" y="5155502"/>
                  </a:lnTo>
                  <a:lnTo>
                    <a:pt x="3625187" y="5135150"/>
                  </a:lnTo>
                  <a:lnTo>
                    <a:pt x="3664450" y="5031989"/>
                  </a:lnTo>
                  <a:lnTo>
                    <a:pt x="3733160" y="4820753"/>
                  </a:lnTo>
                  <a:lnTo>
                    <a:pt x="3762608" y="4714784"/>
                  </a:lnTo>
                  <a:lnTo>
                    <a:pt x="3769619" y="4694432"/>
                  </a:lnTo>
                  <a:lnTo>
                    <a:pt x="3793457" y="4664255"/>
                  </a:lnTo>
                  <a:lnTo>
                    <a:pt x="3827111" y="4643904"/>
                  </a:lnTo>
                  <a:close/>
                  <a:moveTo>
                    <a:pt x="961100" y="3637846"/>
                  </a:moveTo>
                  <a:lnTo>
                    <a:pt x="981475" y="3639250"/>
                  </a:lnTo>
                  <a:lnTo>
                    <a:pt x="1018008" y="3654696"/>
                  </a:lnTo>
                  <a:lnTo>
                    <a:pt x="1045407" y="3681374"/>
                  </a:lnTo>
                  <a:lnTo>
                    <a:pt x="1061566" y="3717881"/>
                  </a:lnTo>
                  <a:lnTo>
                    <a:pt x="1062269" y="3739645"/>
                  </a:lnTo>
                  <a:lnTo>
                    <a:pt x="1061566" y="3778960"/>
                  </a:lnTo>
                  <a:lnTo>
                    <a:pt x="1054541" y="3856889"/>
                  </a:lnTo>
                  <a:lnTo>
                    <a:pt x="1040489" y="3934115"/>
                  </a:lnTo>
                  <a:lnTo>
                    <a:pt x="1018710" y="4009236"/>
                  </a:lnTo>
                  <a:lnTo>
                    <a:pt x="990608" y="4082250"/>
                  </a:lnTo>
                  <a:lnTo>
                    <a:pt x="956182" y="4151754"/>
                  </a:lnTo>
                  <a:lnTo>
                    <a:pt x="915434" y="4218450"/>
                  </a:lnTo>
                  <a:lnTo>
                    <a:pt x="868363" y="4280933"/>
                  </a:lnTo>
                  <a:lnTo>
                    <a:pt x="843071" y="4311823"/>
                  </a:lnTo>
                  <a:lnTo>
                    <a:pt x="588744" y="4592647"/>
                  </a:lnTo>
                  <a:lnTo>
                    <a:pt x="572586" y="4608093"/>
                  </a:lnTo>
                  <a:lnTo>
                    <a:pt x="534647" y="4624942"/>
                  </a:lnTo>
                  <a:lnTo>
                    <a:pt x="514273" y="4626346"/>
                  </a:lnTo>
                  <a:lnTo>
                    <a:pt x="496007" y="4624942"/>
                  </a:lnTo>
                  <a:lnTo>
                    <a:pt x="461581" y="4611603"/>
                  </a:lnTo>
                  <a:lnTo>
                    <a:pt x="446125" y="4601072"/>
                  </a:lnTo>
                  <a:lnTo>
                    <a:pt x="432074" y="4585627"/>
                  </a:lnTo>
                  <a:lnTo>
                    <a:pt x="415212" y="4550524"/>
                  </a:lnTo>
                  <a:lnTo>
                    <a:pt x="413105" y="4510506"/>
                  </a:lnTo>
                  <a:lnTo>
                    <a:pt x="426453" y="4474701"/>
                  </a:lnTo>
                  <a:lnTo>
                    <a:pt x="439099" y="4457150"/>
                  </a:lnTo>
                  <a:lnTo>
                    <a:pt x="692020" y="4176326"/>
                  </a:lnTo>
                  <a:lnTo>
                    <a:pt x="712395" y="4153860"/>
                  </a:lnTo>
                  <a:lnTo>
                    <a:pt x="747523" y="4105418"/>
                  </a:lnTo>
                  <a:lnTo>
                    <a:pt x="779138" y="4053466"/>
                  </a:lnTo>
                  <a:lnTo>
                    <a:pt x="805835" y="4001513"/>
                  </a:lnTo>
                  <a:lnTo>
                    <a:pt x="826912" y="3945348"/>
                  </a:lnTo>
                  <a:lnTo>
                    <a:pt x="843071" y="3887779"/>
                  </a:lnTo>
                  <a:lnTo>
                    <a:pt x="854311" y="3829509"/>
                  </a:lnTo>
                  <a:lnTo>
                    <a:pt x="859229" y="3769833"/>
                  </a:lnTo>
                  <a:lnTo>
                    <a:pt x="859932" y="3739645"/>
                  </a:lnTo>
                  <a:lnTo>
                    <a:pt x="861337" y="3717881"/>
                  </a:lnTo>
                  <a:lnTo>
                    <a:pt x="877496" y="3681374"/>
                  </a:lnTo>
                  <a:lnTo>
                    <a:pt x="904896" y="3654696"/>
                  </a:lnTo>
                  <a:lnTo>
                    <a:pt x="940726" y="3639250"/>
                  </a:lnTo>
                  <a:close/>
                  <a:moveTo>
                    <a:pt x="2472867" y="3022406"/>
                  </a:moveTo>
                  <a:lnTo>
                    <a:pt x="2505198" y="3023811"/>
                  </a:lnTo>
                  <a:lnTo>
                    <a:pt x="2567754" y="3035752"/>
                  </a:lnTo>
                  <a:lnTo>
                    <a:pt x="2624686" y="3060335"/>
                  </a:lnTo>
                  <a:lnTo>
                    <a:pt x="2675292" y="3094753"/>
                  </a:lnTo>
                  <a:lnTo>
                    <a:pt x="2717464" y="3136896"/>
                  </a:lnTo>
                  <a:lnTo>
                    <a:pt x="2751904" y="3188874"/>
                  </a:lnTo>
                  <a:lnTo>
                    <a:pt x="2776505" y="3245065"/>
                  </a:lnTo>
                  <a:lnTo>
                    <a:pt x="2789156" y="3306876"/>
                  </a:lnTo>
                  <a:lnTo>
                    <a:pt x="2790562" y="3339186"/>
                  </a:lnTo>
                  <a:lnTo>
                    <a:pt x="2790562" y="3782397"/>
                  </a:lnTo>
                  <a:lnTo>
                    <a:pt x="2789156" y="3842803"/>
                  </a:lnTo>
                  <a:lnTo>
                    <a:pt x="2784236" y="3962210"/>
                  </a:lnTo>
                  <a:lnTo>
                    <a:pt x="2772990" y="4081617"/>
                  </a:lnTo>
                  <a:lnTo>
                    <a:pt x="2756122" y="4200321"/>
                  </a:lnTo>
                  <a:lnTo>
                    <a:pt x="2735036" y="4317621"/>
                  </a:lnTo>
                  <a:lnTo>
                    <a:pt x="2707624" y="4432814"/>
                  </a:lnTo>
                  <a:lnTo>
                    <a:pt x="2675292" y="4545899"/>
                  </a:lnTo>
                  <a:lnTo>
                    <a:pt x="2637337" y="4658282"/>
                  </a:lnTo>
                  <a:lnTo>
                    <a:pt x="2595165" y="4768558"/>
                  </a:lnTo>
                  <a:lnTo>
                    <a:pt x="2546668" y="4876727"/>
                  </a:lnTo>
                  <a:lnTo>
                    <a:pt x="2493953" y="4983491"/>
                  </a:lnTo>
                  <a:lnTo>
                    <a:pt x="2436318" y="5087445"/>
                  </a:lnTo>
                  <a:lnTo>
                    <a:pt x="2374466" y="5188590"/>
                  </a:lnTo>
                  <a:lnTo>
                    <a:pt x="2306990" y="5286925"/>
                  </a:lnTo>
                  <a:lnTo>
                    <a:pt x="2234595" y="5382451"/>
                  </a:lnTo>
                  <a:lnTo>
                    <a:pt x="2157983" y="5474464"/>
                  </a:lnTo>
                  <a:lnTo>
                    <a:pt x="2118622" y="5520120"/>
                  </a:lnTo>
                  <a:lnTo>
                    <a:pt x="1684251" y="5997046"/>
                  </a:lnTo>
                  <a:lnTo>
                    <a:pt x="1668086" y="6011796"/>
                  </a:lnTo>
                  <a:lnTo>
                    <a:pt x="1629428" y="6029356"/>
                  </a:lnTo>
                  <a:lnTo>
                    <a:pt x="1609748" y="6030058"/>
                  </a:lnTo>
                  <a:lnTo>
                    <a:pt x="1591473" y="6029356"/>
                  </a:lnTo>
                  <a:lnTo>
                    <a:pt x="1557033" y="6016010"/>
                  </a:lnTo>
                  <a:lnTo>
                    <a:pt x="1541570" y="6004070"/>
                  </a:lnTo>
                  <a:lnTo>
                    <a:pt x="1527512" y="5988617"/>
                  </a:lnTo>
                  <a:lnTo>
                    <a:pt x="1510644" y="5953497"/>
                  </a:lnTo>
                  <a:lnTo>
                    <a:pt x="1508535" y="5914865"/>
                  </a:lnTo>
                  <a:lnTo>
                    <a:pt x="1521187" y="5877639"/>
                  </a:lnTo>
                  <a:lnTo>
                    <a:pt x="1534541" y="5861484"/>
                  </a:lnTo>
                  <a:lnTo>
                    <a:pt x="1968912" y="5383855"/>
                  </a:lnTo>
                  <a:lnTo>
                    <a:pt x="2005461" y="5342414"/>
                  </a:lnTo>
                  <a:lnTo>
                    <a:pt x="2075748" y="5257424"/>
                  </a:lnTo>
                  <a:lnTo>
                    <a:pt x="2142520" y="5169625"/>
                  </a:lnTo>
                  <a:lnTo>
                    <a:pt x="2204372" y="5078314"/>
                  </a:lnTo>
                  <a:lnTo>
                    <a:pt x="2262007" y="4984896"/>
                  </a:lnTo>
                  <a:lnTo>
                    <a:pt x="2314722" y="4889370"/>
                  </a:lnTo>
                  <a:lnTo>
                    <a:pt x="2363220" y="4791737"/>
                  </a:lnTo>
                  <a:lnTo>
                    <a:pt x="2408203" y="4691997"/>
                  </a:lnTo>
                  <a:lnTo>
                    <a:pt x="2447564" y="4589448"/>
                  </a:lnTo>
                  <a:lnTo>
                    <a:pt x="2482004" y="4486196"/>
                  </a:lnTo>
                  <a:lnTo>
                    <a:pt x="2511524" y="4381539"/>
                  </a:lnTo>
                  <a:lnTo>
                    <a:pt x="2536828" y="4274775"/>
                  </a:lnTo>
                  <a:lnTo>
                    <a:pt x="2556508" y="4168011"/>
                  </a:lnTo>
                  <a:lnTo>
                    <a:pt x="2571971" y="4058438"/>
                  </a:lnTo>
                  <a:lnTo>
                    <a:pt x="2581811" y="3949567"/>
                  </a:lnTo>
                  <a:lnTo>
                    <a:pt x="2587434" y="3837886"/>
                  </a:lnTo>
                  <a:lnTo>
                    <a:pt x="2588137" y="3782397"/>
                  </a:lnTo>
                  <a:lnTo>
                    <a:pt x="2588137" y="3339186"/>
                  </a:lnTo>
                  <a:lnTo>
                    <a:pt x="2586028" y="3316007"/>
                  </a:lnTo>
                  <a:lnTo>
                    <a:pt x="2569159" y="3274566"/>
                  </a:lnTo>
                  <a:lnTo>
                    <a:pt x="2537530" y="3242958"/>
                  </a:lnTo>
                  <a:lnTo>
                    <a:pt x="2496061" y="3226100"/>
                  </a:lnTo>
                  <a:lnTo>
                    <a:pt x="2472867" y="3224696"/>
                  </a:lnTo>
                  <a:lnTo>
                    <a:pt x="2449672" y="3226100"/>
                  </a:lnTo>
                  <a:lnTo>
                    <a:pt x="2408906" y="3242958"/>
                  </a:lnTo>
                  <a:lnTo>
                    <a:pt x="2377277" y="3274566"/>
                  </a:lnTo>
                  <a:lnTo>
                    <a:pt x="2360408" y="3316007"/>
                  </a:lnTo>
                  <a:lnTo>
                    <a:pt x="2358300" y="3339186"/>
                  </a:lnTo>
                  <a:lnTo>
                    <a:pt x="2358300" y="3740253"/>
                  </a:lnTo>
                  <a:lnTo>
                    <a:pt x="2356191" y="3839291"/>
                  </a:lnTo>
                  <a:lnTo>
                    <a:pt x="2337916" y="4035961"/>
                  </a:lnTo>
                  <a:lnTo>
                    <a:pt x="2302773" y="4229822"/>
                  </a:lnTo>
                  <a:lnTo>
                    <a:pt x="2249356" y="4418766"/>
                  </a:lnTo>
                  <a:lnTo>
                    <a:pt x="2179069" y="4600686"/>
                  </a:lnTo>
                  <a:lnTo>
                    <a:pt x="2091914" y="4776987"/>
                  </a:lnTo>
                  <a:lnTo>
                    <a:pt x="1989998" y="4944859"/>
                  </a:lnTo>
                  <a:lnTo>
                    <a:pt x="1871917" y="5103600"/>
                  </a:lnTo>
                  <a:lnTo>
                    <a:pt x="1805847" y="5178756"/>
                  </a:lnTo>
                  <a:lnTo>
                    <a:pt x="1360231" y="5673242"/>
                  </a:lnTo>
                  <a:lnTo>
                    <a:pt x="1346173" y="5687290"/>
                  </a:lnTo>
                  <a:lnTo>
                    <a:pt x="1310327" y="5704147"/>
                  </a:lnTo>
                  <a:lnTo>
                    <a:pt x="1271670" y="5706254"/>
                  </a:lnTo>
                  <a:lnTo>
                    <a:pt x="1234418" y="5693611"/>
                  </a:lnTo>
                  <a:lnTo>
                    <a:pt x="1217549" y="5680266"/>
                  </a:lnTo>
                  <a:lnTo>
                    <a:pt x="1203492" y="5666218"/>
                  </a:lnTo>
                  <a:lnTo>
                    <a:pt x="1186623" y="5629693"/>
                  </a:lnTo>
                  <a:lnTo>
                    <a:pt x="1184514" y="5591062"/>
                  </a:lnTo>
                  <a:lnTo>
                    <a:pt x="1197869" y="5553835"/>
                  </a:lnTo>
                  <a:lnTo>
                    <a:pt x="1210520" y="5537680"/>
                  </a:lnTo>
                  <a:lnTo>
                    <a:pt x="1654731" y="5043194"/>
                  </a:lnTo>
                  <a:lnTo>
                    <a:pt x="1714475" y="4975062"/>
                  </a:lnTo>
                  <a:lnTo>
                    <a:pt x="1822013" y="4831774"/>
                  </a:lnTo>
                  <a:lnTo>
                    <a:pt x="1914791" y="4679354"/>
                  </a:lnTo>
                  <a:lnTo>
                    <a:pt x="1994215" y="4519911"/>
                  </a:lnTo>
                  <a:lnTo>
                    <a:pt x="2056770" y="4354848"/>
                  </a:lnTo>
                  <a:lnTo>
                    <a:pt x="2105268" y="4184166"/>
                  </a:lnTo>
                  <a:lnTo>
                    <a:pt x="2137600" y="4007865"/>
                  </a:lnTo>
                  <a:lnTo>
                    <a:pt x="2155171" y="3830160"/>
                  </a:lnTo>
                  <a:lnTo>
                    <a:pt x="2155874" y="3740253"/>
                  </a:lnTo>
                  <a:lnTo>
                    <a:pt x="2155874" y="3339186"/>
                  </a:lnTo>
                  <a:lnTo>
                    <a:pt x="2157280" y="3306876"/>
                  </a:lnTo>
                  <a:lnTo>
                    <a:pt x="2169932" y="3245065"/>
                  </a:lnTo>
                  <a:lnTo>
                    <a:pt x="2193126" y="3188874"/>
                  </a:lnTo>
                  <a:lnTo>
                    <a:pt x="2227567" y="3136896"/>
                  </a:lnTo>
                  <a:lnTo>
                    <a:pt x="2271144" y="3094753"/>
                  </a:lnTo>
                  <a:lnTo>
                    <a:pt x="2321751" y="3060335"/>
                  </a:lnTo>
                  <a:lnTo>
                    <a:pt x="2378683" y="3035752"/>
                  </a:lnTo>
                  <a:lnTo>
                    <a:pt x="2440535" y="3023811"/>
                  </a:lnTo>
                  <a:close/>
                  <a:moveTo>
                    <a:pt x="2472539" y="2590332"/>
                  </a:moveTo>
                  <a:lnTo>
                    <a:pt x="2511168" y="2591736"/>
                  </a:lnTo>
                  <a:lnTo>
                    <a:pt x="2587020" y="2598759"/>
                  </a:lnTo>
                  <a:lnTo>
                    <a:pt x="2659361" y="2614210"/>
                  </a:lnTo>
                  <a:lnTo>
                    <a:pt x="2730297" y="2635981"/>
                  </a:lnTo>
                  <a:lnTo>
                    <a:pt x="2797019" y="2664774"/>
                  </a:lnTo>
                  <a:lnTo>
                    <a:pt x="2860932" y="2699187"/>
                  </a:lnTo>
                  <a:lnTo>
                    <a:pt x="2920630" y="2739217"/>
                  </a:lnTo>
                  <a:lnTo>
                    <a:pt x="2976115" y="2784866"/>
                  </a:lnTo>
                  <a:lnTo>
                    <a:pt x="3026683" y="2836133"/>
                  </a:lnTo>
                  <a:lnTo>
                    <a:pt x="3072335" y="2890911"/>
                  </a:lnTo>
                  <a:lnTo>
                    <a:pt x="3112368" y="2950606"/>
                  </a:lnTo>
                  <a:lnTo>
                    <a:pt x="3146782" y="3014514"/>
                  </a:lnTo>
                  <a:lnTo>
                    <a:pt x="3176281" y="3081934"/>
                  </a:lnTo>
                  <a:lnTo>
                    <a:pt x="3197351" y="3152163"/>
                  </a:lnTo>
                  <a:lnTo>
                    <a:pt x="3212802" y="3224498"/>
                  </a:lnTo>
                  <a:lnTo>
                    <a:pt x="3220528" y="3300346"/>
                  </a:lnTo>
                  <a:lnTo>
                    <a:pt x="3220528" y="3338971"/>
                  </a:lnTo>
                  <a:lnTo>
                    <a:pt x="3220528" y="3782115"/>
                  </a:lnTo>
                  <a:lnTo>
                    <a:pt x="3220528" y="3853046"/>
                  </a:lnTo>
                  <a:lnTo>
                    <a:pt x="3213505" y="3992802"/>
                  </a:lnTo>
                  <a:lnTo>
                    <a:pt x="3201565" y="4131855"/>
                  </a:lnTo>
                  <a:lnTo>
                    <a:pt x="3182602" y="4269503"/>
                  </a:lnTo>
                  <a:lnTo>
                    <a:pt x="3155913" y="4406450"/>
                  </a:lnTo>
                  <a:lnTo>
                    <a:pt x="3124308" y="4540587"/>
                  </a:lnTo>
                  <a:lnTo>
                    <a:pt x="3087084" y="4674021"/>
                  </a:lnTo>
                  <a:lnTo>
                    <a:pt x="3042837" y="4804647"/>
                  </a:lnTo>
                  <a:lnTo>
                    <a:pt x="2992971" y="4933166"/>
                  </a:lnTo>
                  <a:lnTo>
                    <a:pt x="2937486" y="5059578"/>
                  </a:lnTo>
                  <a:lnTo>
                    <a:pt x="2875680" y="5183883"/>
                  </a:lnTo>
                  <a:lnTo>
                    <a:pt x="2808958" y="5304676"/>
                  </a:lnTo>
                  <a:lnTo>
                    <a:pt x="2736618" y="5422661"/>
                  </a:lnTo>
                  <a:lnTo>
                    <a:pt x="2657254" y="5537836"/>
                  </a:lnTo>
                  <a:lnTo>
                    <a:pt x="2573676" y="5649500"/>
                  </a:lnTo>
                  <a:lnTo>
                    <a:pt x="2484479" y="5757652"/>
                  </a:lnTo>
                  <a:lnTo>
                    <a:pt x="2436720" y="5810324"/>
                  </a:lnTo>
                  <a:lnTo>
                    <a:pt x="2072207" y="6212735"/>
                  </a:lnTo>
                  <a:lnTo>
                    <a:pt x="2056053" y="6227483"/>
                  </a:lnTo>
                  <a:lnTo>
                    <a:pt x="2017425" y="6244338"/>
                  </a:lnTo>
                  <a:lnTo>
                    <a:pt x="1997057" y="6245040"/>
                  </a:lnTo>
                  <a:lnTo>
                    <a:pt x="1978796" y="6244338"/>
                  </a:lnTo>
                  <a:lnTo>
                    <a:pt x="1943679" y="6230994"/>
                  </a:lnTo>
                  <a:lnTo>
                    <a:pt x="1928228" y="6219055"/>
                  </a:lnTo>
                  <a:lnTo>
                    <a:pt x="1914181" y="6204307"/>
                  </a:lnTo>
                  <a:lnTo>
                    <a:pt x="1898027" y="6167788"/>
                  </a:lnTo>
                  <a:lnTo>
                    <a:pt x="1895920" y="6129865"/>
                  </a:lnTo>
                  <a:lnTo>
                    <a:pt x="1909265" y="6091941"/>
                  </a:lnTo>
                  <a:lnTo>
                    <a:pt x="1922609" y="6075789"/>
                  </a:lnTo>
                  <a:lnTo>
                    <a:pt x="2287122" y="5673377"/>
                  </a:lnTo>
                  <a:lnTo>
                    <a:pt x="2332072" y="5624920"/>
                  </a:lnTo>
                  <a:lnTo>
                    <a:pt x="2414948" y="5523790"/>
                  </a:lnTo>
                  <a:lnTo>
                    <a:pt x="2493609" y="5419851"/>
                  </a:lnTo>
                  <a:lnTo>
                    <a:pt x="2566652" y="5312401"/>
                  </a:lnTo>
                  <a:lnTo>
                    <a:pt x="2634077" y="5202142"/>
                  </a:lnTo>
                  <a:lnTo>
                    <a:pt x="2696585" y="5089776"/>
                  </a:lnTo>
                  <a:lnTo>
                    <a:pt x="2754878" y="4974601"/>
                  </a:lnTo>
                  <a:lnTo>
                    <a:pt x="2806149" y="4856616"/>
                  </a:lnTo>
                  <a:lnTo>
                    <a:pt x="2852503" y="4735823"/>
                  </a:lnTo>
                  <a:lnTo>
                    <a:pt x="2893941" y="4613625"/>
                  </a:lnTo>
                  <a:lnTo>
                    <a:pt x="2928356" y="4490022"/>
                  </a:lnTo>
                  <a:lnTo>
                    <a:pt x="2958556" y="4363610"/>
                  </a:lnTo>
                  <a:lnTo>
                    <a:pt x="2981733" y="4237198"/>
                  </a:lnTo>
                  <a:lnTo>
                    <a:pt x="2999994" y="4108679"/>
                  </a:lnTo>
                  <a:lnTo>
                    <a:pt x="3012636" y="3978054"/>
                  </a:lnTo>
                  <a:lnTo>
                    <a:pt x="3018255" y="3848130"/>
                  </a:lnTo>
                  <a:lnTo>
                    <a:pt x="3018255" y="3782115"/>
                  </a:lnTo>
                  <a:lnTo>
                    <a:pt x="3018255" y="3338971"/>
                  </a:lnTo>
                  <a:lnTo>
                    <a:pt x="3018255" y="3310880"/>
                  </a:lnTo>
                  <a:lnTo>
                    <a:pt x="3012636" y="3256101"/>
                  </a:lnTo>
                  <a:lnTo>
                    <a:pt x="3001399" y="3202728"/>
                  </a:lnTo>
                  <a:lnTo>
                    <a:pt x="2985948" y="3150758"/>
                  </a:lnTo>
                  <a:lnTo>
                    <a:pt x="2964877" y="3102300"/>
                  </a:lnTo>
                  <a:lnTo>
                    <a:pt x="2939593" y="3055949"/>
                  </a:lnTo>
                  <a:lnTo>
                    <a:pt x="2910095" y="3012407"/>
                  </a:lnTo>
                  <a:lnTo>
                    <a:pt x="2877085" y="2971674"/>
                  </a:lnTo>
                  <a:lnTo>
                    <a:pt x="2839159" y="2934453"/>
                  </a:lnTo>
                  <a:lnTo>
                    <a:pt x="2799126" y="2901446"/>
                  </a:lnTo>
                  <a:lnTo>
                    <a:pt x="2755581" y="2871950"/>
                  </a:lnTo>
                  <a:lnTo>
                    <a:pt x="2709227" y="2846667"/>
                  </a:lnTo>
                  <a:lnTo>
                    <a:pt x="2660765" y="2826301"/>
                  </a:lnTo>
                  <a:lnTo>
                    <a:pt x="2608792" y="2810148"/>
                  </a:lnTo>
                  <a:lnTo>
                    <a:pt x="2555415" y="2798911"/>
                  </a:lnTo>
                  <a:lnTo>
                    <a:pt x="2500633" y="2793995"/>
                  </a:lnTo>
                  <a:lnTo>
                    <a:pt x="2472539" y="2792591"/>
                  </a:lnTo>
                  <a:lnTo>
                    <a:pt x="2443743" y="2793995"/>
                  </a:lnTo>
                  <a:lnTo>
                    <a:pt x="2389663" y="2798911"/>
                  </a:lnTo>
                  <a:lnTo>
                    <a:pt x="2335583" y="2810148"/>
                  </a:lnTo>
                  <a:lnTo>
                    <a:pt x="2285015" y="2826301"/>
                  </a:lnTo>
                  <a:lnTo>
                    <a:pt x="2235852" y="2846667"/>
                  </a:lnTo>
                  <a:lnTo>
                    <a:pt x="2189497" y="2871950"/>
                  </a:lnTo>
                  <a:lnTo>
                    <a:pt x="2145952" y="2901446"/>
                  </a:lnTo>
                  <a:lnTo>
                    <a:pt x="2105217" y="2934453"/>
                  </a:lnTo>
                  <a:lnTo>
                    <a:pt x="2068695" y="2971674"/>
                  </a:lnTo>
                  <a:lnTo>
                    <a:pt x="2035685" y="3012407"/>
                  </a:lnTo>
                  <a:lnTo>
                    <a:pt x="2005485" y="3055949"/>
                  </a:lnTo>
                  <a:lnTo>
                    <a:pt x="1980201" y="3102300"/>
                  </a:lnTo>
                  <a:lnTo>
                    <a:pt x="1959833" y="3150758"/>
                  </a:lnTo>
                  <a:lnTo>
                    <a:pt x="1943679" y="3202728"/>
                  </a:lnTo>
                  <a:lnTo>
                    <a:pt x="1932442" y="3256101"/>
                  </a:lnTo>
                  <a:lnTo>
                    <a:pt x="1927526" y="3310880"/>
                  </a:lnTo>
                  <a:lnTo>
                    <a:pt x="1926121" y="3338971"/>
                  </a:lnTo>
                  <a:lnTo>
                    <a:pt x="1926121" y="3739978"/>
                  </a:lnTo>
                  <a:lnTo>
                    <a:pt x="1925419" y="3818634"/>
                  </a:lnTo>
                  <a:lnTo>
                    <a:pt x="1911372" y="3976649"/>
                  </a:lnTo>
                  <a:lnTo>
                    <a:pt x="1881874" y="4131153"/>
                  </a:lnTo>
                  <a:lnTo>
                    <a:pt x="1839733" y="4281442"/>
                  </a:lnTo>
                  <a:lnTo>
                    <a:pt x="1783546" y="4428221"/>
                  </a:lnTo>
                  <a:lnTo>
                    <a:pt x="1714015" y="4568678"/>
                  </a:lnTo>
                  <a:lnTo>
                    <a:pt x="1631842" y="4702815"/>
                  </a:lnTo>
                  <a:lnTo>
                    <a:pt x="1537728" y="4829929"/>
                  </a:lnTo>
                  <a:lnTo>
                    <a:pt x="1485756" y="4889624"/>
                  </a:lnTo>
                  <a:lnTo>
                    <a:pt x="1169001" y="5240768"/>
                  </a:lnTo>
                  <a:lnTo>
                    <a:pt x="1154955" y="5254814"/>
                  </a:lnTo>
                  <a:lnTo>
                    <a:pt x="1118433" y="5271669"/>
                  </a:lnTo>
                  <a:lnTo>
                    <a:pt x="1079805" y="5273775"/>
                  </a:lnTo>
                  <a:lnTo>
                    <a:pt x="1042581" y="5261134"/>
                  </a:lnTo>
                  <a:lnTo>
                    <a:pt x="1026427" y="5248493"/>
                  </a:lnTo>
                  <a:lnTo>
                    <a:pt x="1012380" y="5233745"/>
                  </a:lnTo>
                  <a:lnTo>
                    <a:pt x="994822" y="5197928"/>
                  </a:lnTo>
                  <a:lnTo>
                    <a:pt x="992715" y="5158600"/>
                  </a:lnTo>
                  <a:lnTo>
                    <a:pt x="1006059" y="5122081"/>
                  </a:lnTo>
                  <a:lnTo>
                    <a:pt x="1019404" y="5105226"/>
                  </a:lnTo>
                  <a:lnTo>
                    <a:pt x="1334753" y="4754082"/>
                  </a:lnTo>
                  <a:lnTo>
                    <a:pt x="1381107" y="4701411"/>
                  </a:lnTo>
                  <a:lnTo>
                    <a:pt x="1463983" y="4589045"/>
                  </a:lnTo>
                  <a:lnTo>
                    <a:pt x="1537026" y="4471060"/>
                  </a:lnTo>
                  <a:lnTo>
                    <a:pt x="1597427" y="4346755"/>
                  </a:lnTo>
                  <a:lnTo>
                    <a:pt x="1647293" y="4218236"/>
                  </a:lnTo>
                  <a:lnTo>
                    <a:pt x="1684517" y="4084802"/>
                  </a:lnTo>
                  <a:lnTo>
                    <a:pt x="1709801" y="3949260"/>
                  </a:lnTo>
                  <a:lnTo>
                    <a:pt x="1723146" y="3809505"/>
                  </a:lnTo>
                  <a:lnTo>
                    <a:pt x="1723848" y="3739978"/>
                  </a:lnTo>
                  <a:lnTo>
                    <a:pt x="1723848" y="3338971"/>
                  </a:lnTo>
                  <a:lnTo>
                    <a:pt x="1725252" y="3300346"/>
                  </a:lnTo>
                  <a:lnTo>
                    <a:pt x="1732276" y="3224498"/>
                  </a:lnTo>
                  <a:lnTo>
                    <a:pt x="1747025" y="3152163"/>
                  </a:lnTo>
                  <a:lnTo>
                    <a:pt x="1769500" y="3081934"/>
                  </a:lnTo>
                  <a:lnTo>
                    <a:pt x="1797593" y="3014514"/>
                  </a:lnTo>
                  <a:lnTo>
                    <a:pt x="1832008" y="2950606"/>
                  </a:lnTo>
                  <a:lnTo>
                    <a:pt x="1872743" y="2890911"/>
                  </a:lnTo>
                  <a:lnTo>
                    <a:pt x="1918395" y="2836133"/>
                  </a:lnTo>
                  <a:lnTo>
                    <a:pt x="1969666" y="2784866"/>
                  </a:lnTo>
                  <a:lnTo>
                    <a:pt x="2025150" y="2739217"/>
                  </a:lnTo>
                  <a:lnTo>
                    <a:pt x="2084849" y="2699187"/>
                  </a:lnTo>
                  <a:lnTo>
                    <a:pt x="2148762" y="2664774"/>
                  </a:lnTo>
                  <a:lnTo>
                    <a:pt x="2215484" y="2635981"/>
                  </a:lnTo>
                  <a:lnTo>
                    <a:pt x="2285015" y="2614210"/>
                  </a:lnTo>
                  <a:lnTo>
                    <a:pt x="2359463" y="2598759"/>
                  </a:lnTo>
                  <a:lnTo>
                    <a:pt x="2433910" y="2591736"/>
                  </a:lnTo>
                  <a:close/>
                  <a:moveTo>
                    <a:pt x="2472584" y="2158259"/>
                  </a:moveTo>
                  <a:lnTo>
                    <a:pt x="2532990" y="2159664"/>
                  </a:lnTo>
                  <a:lnTo>
                    <a:pt x="2652396" y="2171603"/>
                  </a:lnTo>
                  <a:lnTo>
                    <a:pt x="2767588" y="2196184"/>
                  </a:lnTo>
                  <a:lnTo>
                    <a:pt x="2877864" y="2230597"/>
                  </a:lnTo>
                  <a:lnTo>
                    <a:pt x="2983925" y="2274844"/>
                  </a:lnTo>
                  <a:lnTo>
                    <a:pt x="3084367" y="2329624"/>
                  </a:lnTo>
                  <a:lnTo>
                    <a:pt x="3178487" y="2393535"/>
                  </a:lnTo>
                  <a:lnTo>
                    <a:pt x="3266286" y="2465171"/>
                  </a:lnTo>
                  <a:lnTo>
                    <a:pt x="3346358" y="2545938"/>
                  </a:lnTo>
                  <a:lnTo>
                    <a:pt x="3418002" y="2633025"/>
                  </a:lnTo>
                  <a:lnTo>
                    <a:pt x="3481920" y="2727135"/>
                  </a:lnTo>
                  <a:lnTo>
                    <a:pt x="3536004" y="2826865"/>
                  </a:lnTo>
                  <a:lnTo>
                    <a:pt x="3580957" y="2933617"/>
                  </a:lnTo>
                  <a:lnTo>
                    <a:pt x="3616077" y="3044583"/>
                  </a:lnTo>
                  <a:lnTo>
                    <a:pt x="3639256" y="3159060"/>
                  </a:lnTo>
                  <a:lnTo>
                    <a:pt x="3651898" y="3278454"/>
                  </a:lnTo>
                  <a:lnTo>
                    <a:pt x="3652601" y="3338854"/>
                  </a:lnTo>
                  <a:lnTo>
                    <a:pt x="3652601" y="3782015"/>
                  </a:lnTo>
                  <a:lnTo>
                    <a:pt x="3651898" y="3862782"/>
                  </a:lnTo>
                  <a:lnTo>
                    <a:pt x="3644875" y="4022910"/>
                  </a:lnTo>
                  <a:lnTo>
                    <a:pt x="3629422" y="4181634"/>
                  </a:lnTo>
                  <a:lnTo>
                    <a:pt x="3608350" y="4339655"/>
                  </a:lnTo>
                  <a:lnTo>
                    <a:pt x="3578850" y="4494867"/>
                  </a:lnTo>
                  <a:lnTo>
                    <a:pt x="3542326" y="4648674"/>
                  </a:lnTo>
                  <a:lnTo>
                    <a:pt x="3498778" y="4801779"/>
                  </a:lnTo>
                  <a:lnTo>
                    <a:pt x="3449610" y="4951373"/>
                  </a:lnTo>
                  <a:lnTo>
                    <a:pt x="3392716" y="5098157"/>
                  </a:lnTo>
                  <a:lnTo>
                    <a:pt x="3328799" y="5242834"/>
                  </a:lnTo>
                  <a:lnTo>
                    <a:pt x="3258560" y="5384000"/>
                  </a:lnTo>
                  <a:lnTo>
                    <a:pt x="3181297" y="5523059"/>
                  </a:lnTo>
                  <a:lnTo>
                    <a:pt x="3098414" y="5657201"/>
                  </a:lnTo>
                  <a:lnTo>
                    <a:pt x="3008508" y="5788534"/>
                  </a:lnTo>
                  <a:lnTo>
                    <a:pt x="2912281" y="5916356"/>
                  </a:lnTo>
                  <a:lnTo>
                    <a:pt x="2810434" y="6039964"/>
                  </a:lnTo>
                  <a:lnTo>
                    <a:pt x="2756350" y="6100363"/>
                  </a:lnTo>
                  <a:lnTo>
                    <a:pt x="2655206" y="6211329"/>
                  </a:lnTo>
                  <a:lnTo>
                    <a:pt x="2639051" y="6226780"/>
                  </a:lnTo>
                  <a:lnTo>
                    <a:pt x="2601122" y="6242933"/>
                  </a:lnTo>
                  <a:lnTo>
                    <a:pt x="2580752" y="6245040"/>
                  </a:lnTo>
                  <a:lnTo>
                    <a:pt x="2562490" y="6244338"/>
                  </a:lnTo>
                  <a:lnTo>
                    <a:pt x="2528073" y="6230994"/>
                  </a:lnTo>
                  <a:lnTo>
                    <a:pt x="2512621" y="6219054"/>
                  </a:lnTo>
                  <a:lnTo>
                    <a:pt x="2498573" y="6203603"/>
                  </a:lnTo>
                  <a:lnTo>
                    <a:pt x="2481715" y="6167083"/>
                  </a:lnTo>
                  <a:lnTo>
                    <a:pt x="2479608" y="6128456"/>
                  </a:lnTo>
                  <a:lnTo>
                    <a:pt x="2492954" y="6091233"/>
                  </a:lnTo>
                  <a:lnTo>
                    <a:pt x="2505597" y="6075079"/>
                  </a:lnTo>
                  <a:lnTo>
                    <a:pt x="2606741" y="5964113"/>
                  </a:lnTo>
                  <a:lnTo>
                    <a:pt x="2657313" y="5907226"/>
                  </a:lnTo>
                  <a:lnTo>
                    <a:pt x="2753541" y="5792046"/>
                  </a:lnTo>
                  <a:lnTo>
                    <a:pt x="2843447" y="5671247"/>
                  </a:lnTo>
                  <a:lnTo>
                    <a:pt x="2928436" y="5548342"/>
                  </a:lnTo>
                  <a:lnTo>
                    <a:pt x="3006401" y="5420520"/>
                  </a:lnTo>
                  <a:lnTo>
                    <a:pt x="3079450" y="5289889"/>
                  </a:lnTo>
                  <a:lnTo>
                    <a:pt x="3144772" y="5156449"/>
                  </a:lnTo>
                  <a:lnTo>
                    <a:pt x="3205880" y="5020902"/>
                  </a:lnTo>
                  <a:lnTo>
                    <a:pt x="3259262" y="4882546"/>
                  </a:lnTo>
                  <a:lnTo>
                    <a:pt x="3305620" y="4742082"/>
                  </a:lnTo>
                  <a:lnTo>
                    <a:pt x="3346358" y="4598107"/>
                  </a:lnTo>
                  <a:lnTo>
                    <a:pt x="3380776" y="4453430"/>
                  </a:lnTo>
                  <a:lnTo>
                    <a:pt x="3408169" y="4306646"/>
                  </a:lnTo>
                  <a:lnTo>
                    <a:pt x="3429241" y="4158457"/>
                  </a:lnTo>
                  <a:lnTo>
                    <a:pt x="3442586" y="4008864"/>
                  </a:lnTo>
                  <a:lnTo>
                    <a:pt x="3449610" y="3857866"/>
                  </a:lnTo>
                  <a:lnTo>
                    <a:pt x="3450312" y="3782015"/>
                  </a:lnTo>
                  <a:lnTo>
                    <a:pt x="3450312" y="3338854"/>
                  </a:lnTo>
                  <a:lnTo>
                    <a:pt x="3449610" y="3288287"/>
                  </a:lnTo>
                  <a:lnTo>
                    <a:pt x="3439074" y="3189962"/>
                  </a:lnTo>
                  <a:lnTo>
                    <a:pt x="3420110" y="3095150"/>
                  </a:lnTo>
                  <a:lnTo>
                    <a:pt x="3392014" y="3003146"/>
                  </a:lnTo>
                  <a:lnTo>
                    <a:pt x="3354085" y="2915356"/>
                  </a:lnTo>
                  <a:lnTo>
                    <a:pt x="3309132" y="2832483"/>
                  </a:lnTo>
                  <a:lnTo>
                    <a:pt x="3256452" y="2754526"/>
                  </a:lnTo>
                  <a:lnTo>
                    <a:pt x="3196749" y="2681485"/>
                  </a:lnTo>
                  <a:lnTo>
                    <a:pt x="3130022" y="2614765"/>
                  </a:lnTo>
                  <a:lnTo>
                    <a:pt x="3056974" y="2555068"/>
                  </a:lnTo>
                  <a:lnTo>
                    <a:pt x="2979008" y="2502394"/>
                  </a:lnTo>
                  <a:lnTo>
                    <a:pt x="2896126" y="2456743"/>
                  </a:lnTo>
                  <a:lnTo>
                    <a:pt x="2808327" y="2420223"/>
                  </a:lnTo>
                  <a:lnTo>
                    <a:pt x="2717016" y="2391428"/>
                  </a:lnTo>
                  <a:lnTo>
                    <a:pt x="2620789" y="2371764"/>
                  </a:lnTo>
                  <a:lnTo>
                    <a:pt x="2523156" y="2361931"/>
                  </a:lnTo>
                  <a:lnTo>
                    <a:pt x="2472584" y="2360526"/>
                  </a:lnTo>
                  <a:lnTo>
                    <a:pt x="2422012" y="2361931"/>
                  </a:lnTo>
                  <a:lnTo>
                    <a:pt x="2323677" y="2371764"/>
                  </a:lnTo>
                  <a:lnTo>
                    <a:pt x="2228855" y="2391428"/>
                  </a:lnTo>
                  <a:lnTo>
                    <a:pt x="2136841" y="2420223"/>
                  </a:lnTo>
                  <a:lnTo>
                    <a:pt x="2049043" y="2456743"/>
                  </a:lnTo>
                  <a:lnTo>
                    <a:pt x="1965458" y="2502394"/>
                  </a:lnTo>
                  <a:lnTo>
                    <a:pt x="1888195" y="2555068"/>
                  </a:lnTo>
                  <a:lnTo>
                    <a:pt x="1815146" y="2614765"/>
                  </a:lnTo>
                  <a:lnTo>
                    <a:pt x="1749122" y="2681485"/>
                  </a:lnTo>
                  <a:lnTo>
                    <a:pt x="1689418" y="2754526"/>
                  </a:lnTo>
                  <a:lnTo>
                    <a:pt x="1636037" y="2832483"/>
                  </a:lnTo>
                  <a:lnTo>
                    <a:pt x="1591786" y="2915356"/>
                  </a:lnTo>
                  <a:lnTo>
                    <a:pt x="1553857" y="3003146"/>
                  </a:lnTo>
                  <a:lnTo>
                    <a:pt x="1525761" y="3095150"/>
                  </a:lnTo>
                  <a:lnTo>
                    <a:pt x="1505392" y="3189962"/>
                  </a:lnTo>
                  <a:lnTo>
                    <a:pt x="1495559" y="3288287"/>
                  </a:lnTo>
                  <a:lnTo>
                    <a:pt x="1495559" y="3338854"/>
                  </a:lnTo>
                  <a:lnTo>
                    <a:pt x="1495559" y="3739876"/>
                  </a:lnTo>
                  <a:lnTo>
                    <a:pt x="1494856" y="3798871"/>
                  </a:lnTo>
                  <a:lnTo>
                    <a:pt x="1483618" y="3916860"/>
                  </a:lnTo>
                  <a:lnTo>
                    <a:pt x="1461844" y="4032743"/>
                  </a:lnTo>
                  <a:lnTo>
                    <a:pt x="1429534" y="4145113"/>
                  </a:lnTo>
                  <a:lnTo>
                    <a:pt x="1388093" y="4255377"/>
                  </a:lnTo>
                  <a:lnTo>
                    <a:pt x="1336116" y="4360724"/>
                  </a:lnTo>
                  <a:lnTo>
                    <a:pt x="1275008" y="4460453"/>
                  </a:lnTo>
                  <a:lnTo>
                    <a:pt x="1204067" y="4555968"/>
                  </a:lnTo>
                  <a:lnTo>
                    <a:pt x="1164732" y="4600214"/>
                  </a:lnTo>
                  <a:lnTo>
                    <a:pt x="879561" y="4916959"/>
                  </a:lnTo>
                  <a:lnTo>
                    <a:pt x="865514" y="4931006"/>
                  </a:lnTo>
                  <a:lnTo>
                    <a:pt x="828989" y="4948563"/>
                  </a:lnTo>
                  <a:lnTo>
                    <a:pt x="790358" y="4949968"/>
                  </a:lnTo>
                  <a:lnTo>
                    <a:pt x="753131" y="4937326"/>
                  </a:lnTo>
                  <a:lnTo>
                    <a:pt x="736976" y="4924685"/>
                  </a:lnTo>
                  <a:lnTo>
                    <a:pt x="722928" y="4909936"/>
                  </a:lnTo>
                  <a:lnTo>
                    <a:pt x="706071" y="4874118"/>
                  </a:lnTo>
                  <a:lnTo>
                    <a:pt x="703964" y="4834788"/>
                  </a:lnTo>
                  <a:lnTo>
                    <a:pt x="716607" y="4798268"/>
                  </a:lnTo>
                  <a:lnTo>
                    <a:pt x="729952" y="4781412"/>
                  </a:lnTo>
                  <a:lnTo>
                    <a:pt x="1014421" y="4466072"/>
                  </a:lnTo>
                  <a:lnTo>
                    <a:pt x="1047433" y="4427444"/>
                  </a:lnTo>
                  <a:lnTo>
                    <a:pt x="1107136" y="4347380"/>
                  </a:lnTo>
                  <a:lnTo>
                    <a:pt x="1159113" y="4262400"/>
                  </a:lnTo>
                  <a:lnTo>
                    <a:pt x="1201959" y="4174610"/>
                  </a:lnTo>
                  <a:lnTo>
                    <a:pt x="1237781" y="4081202"/>
                  </a:lnTo>
                  <a:lnTo>
                    <a:pt x="1265175" y="3986390"/>
                  </a:lnTo>
                  <a:lnTo>
                    <a:pt x="1283437" y="3889470"/>
                  </a:lnTo>
                  <a:lnTo>
                    <a:pt x="1292568" y="3789039"/>
                  </a:lnTo>
                  <a:lnTo>
                    <a:pt x="1293270" y="3739876"/>
                  </a:lnTo>
                  <a:lnTo>
                    <a:pt x="1293270" y="3338854"/>
                  </a:lnTo>
                  <a:lnTo>
                    <a:pt x="1293973" y="3278454"/>
                  </a:lnTo>
                  <a:lnTo>
                    <a:pt x="1306616" y="3159060"/>
                  </a:lnTo>
                  <a:lnTo>
                    <a:pt x="1329795" y="3044583"/>
                  </a:lnTo>
                  <a:lnTo>
                    <a:pt x="1364212" y="2933617"/>
                  </a:lnTo>
                  <a:lnTo>
                    <a:pt x="1408462" y="2826865"/>
                  </a:lnTo>
                  <a:lnTo>
                    <a:pt x="1463249" y="2727135"/>
                  </a:lnTo>
                  <a:lnTo>
                    <a:pt x="1527166" y="2633025"/>
                  </a:lnTo>
                  <a:lnTo>
                    <a:pt x="1599512" y="2545938"/>
                  </a:lnTo>
                  <a:lnTo>
                    <a:pt x="1679585" y="2465171"/>
                  </a:lnTo>
                  <a:lnTo>
                    <a:pt x="1766681" y="2393535"/>
                  </a:lnTo>
                  <a:lnTo>
                    <a:pt x="1861504" y="2329624"/>
                  </a:lnTo>
                  <a:lnTo>
                    <a:pt x="1961946" y="2274844"/>
                  </a:lnTo>
                  <a:lnTo>
                    <a:pt x="2066602" y="2230597"/>
                  </a:lnTo>
                  <a:lnTo>
                    <a:pt x="2178282" y="2196184"/>
                  </a:lnTo>
                  <a:lnTo>
                    <a:pt x="2293475" y="2171603"/>
                  </a:lnTo>
                  <a:lnTo>
                    <a:pt x="2411476" y="2159664"/>
                  </a:lnTo>
                  <a:close/>
                  <a:moveTo>
                    <a:pt x="3495930" y="2113998"/>
                  </a:moveTo>
                  <a:lnTo>
                    <a:pt x="3532463" y="2126644"/>
                  </a:lnTo>
                  <a:lnTo>
                    <a:pt x="3548622" y="2139290"/>
                  </a:lnTo>
                  <a:lnTo>
                    <a:pt x="3611149" y="2198305"/>
                  </a:lnTo>
                  <a:lnTo>
                    <a:pt x="3725666" y="2324765"/>
                  </a:lnTo>
                  <a:lnTo>
                    <a:pt x="3824727" y="2461062"/>
                  </a:lnTo>
                  <a:lnTo>
                    <a:pt x="3908332" y="2607194"/>
                  </a:lnTo>
                  <a:lnTo>
                    <a:pt x="3977182" y="2759649"/>
                  </a:lnTo>
                  <a:lnTo>
                    <a:pt x="4029172" y="2919832"/>
                  </a:lnTo>
                  <a:lnTo>
                    <a:pt x="4064300" y="3084934"/>
                  </a:lnTo>
                  <a:lnTo>
                    <a:pt x="4082566" y="3253548"/>
                  </a:lnTo>
                  <a:lnTo>
                    <a:pt x="4084674" y="3338557"/>
                  </a:lnTo>
                  <a:lnTo>
                    <a:pt x="4084674" y="3781871"/>
                  </a:lnTo>
                  <a:lnTo>
                    <a:pt x="4082566" y="3915357"/>
                  </a:lnTo>
                  <a:lnTo>
                    <a:pt x="4064300" y="4181627"/>
                  </a:lnTo>
                  <a:lnTo>
                    <a:pt x="4048141" y="4314410"/>
                  </a:lnTo>
                  <a:lnTo>
                    <a:pt x="4043926" y="4331974"/>
                  </a:lnTo>
                  <a:lnTo>
                    <a:pt x="4027064" y="4363590"/>
                  </a:lnTo>
                  <a:lnTo>
                    <a:pt x="3999664" y="4386774"/>
                  </a:lnTo>
                  <a:lnTo>
                    <a:pt x="3965942" y="4400123"/>
                  </a:lnTo>
                  <a:lnTo>
                    <a:pt x="3947675" y="4400825"/>
                  </a:lnTo>
                  <a:lnTo>
                    <a:pt x="3940649" y="4400825"/>
                  </a:lnTo>
                  <a:lnTo>
                    <a:pt x="3933624" y="4400123"/>
                  </a:lnTo>
                  <a:lnTo>
                    <a:pt x="3913250" y="4395907"/>
                  </a:lnTo>
                  <a:lnTo>
                    <a:pt x="3879527" y="4375533"/>
                  </a:lnTo>
                  <a:lnTo>
                    <a:pt x="3855640" y="4344620"/>
                  </a:lnTo>
                  <a:lnTo>
                    <a:pt x="3845804" y="4306682"/>
                  </a:lnTo>
                  <a:lnTo>
                    <a:pt x="3847912" y="4285606"/>
                  </a:lnTo>
                  <a:lnTo>
                    <a:pt x="3862665" y="4161253"/>
                  </a:lnTo>
                  <a:lnTo>
                    <a:pt x="3880229" y="3908332"/>
                  </a:lnTo>
                  <a:lnTo>
                    <a:pt x="3882337" y="3781871"/>
                  </a:lnTo>
                  <a:lnTo>
                    <a:pt x="3882337" y="3338557"/>
                  </a:lnTo>
                  <a:lnTo>
                    <a:pt x="3880229" y="3264086"/>
                  </a:lnTo>
                  <a:lnTo>
                    <a:pt x="3864773" y="3117251"/>
                  </a:lnTo>
                  <a:lnTo>
                    <a:pt x="3833860" y="2972524"/>
                  </a:lnTo>
                  <a:lnTo>
                    <a:pt x="3788194" y="2832715"/>
                  </a:lnTo>
                  <a:lnTo>
                    <a:pt x="3728477" y="2699229"/>
                  </a:lnTo>
                  <a:lnTo>
                    <a:pt x="3654708" y="2571364"/>
                  </a:lnTo>
                  <a:lnTo>
                    <a:pt x="3567591" y="2451226"/>
                  </a:lnTo>
                  <a:lnTo>
                    <a:pt x="3468530" y="2340924"/>
                  </a:lnTo>
                  <a:lnTo>
                    <a:pt x="3413730" y="2290340"/>
                  </a:lnTo>
                  <a:lnTo>
                    <a:pt x="3399679" y="2274884"/>
                  </a:lnTo>
                  <a:lnTo>
                    <a:pt x="3382818" y="2239756"/>
                  </a:lnTo>
                  <a:lnTo>
                    <a:pt x="3380710" y="2201115"/>
                  </a:lnTo>
                  <a:lnTo>
                    <a:pt x="3393356" y="2163880"/>
                  </a:lnTo>
                  <a:lnTo>
                    <a:pt x="3406002" y="2147721"/>
                  </a:lnTo>
                  <a:lnTo>
                    <a:pt x="3420756" y="2132265"/>
                  </a:lnTo>
                  <a:lnTo>
                    <a:pt x="3456586" y="2116106"/>
                  </a:lnTo>
                  <a:close/>
                  <a:moveTo>
                    <a:pt x="1075679" y="1907446"/>
                  </a:moveTo>
                  <a:lnTo>
                    <a:pt x="1112185" y="1920794"/>
                  </a:lnTo>
                  <a:lnTo>
                    <a:pt x="1128331" y="1934143"/>
                  </a:lnTo>
                  <a:lnTo>
                    <a:pt x="1142372" y="1948897"/>
                  </a:lnTo>
                  <a:lnTo>
                    <a:pt x="1158519" y="1985430"/>
                  </a:lnTo>
                  <a:lnTo>
                    <a:pt x="1159221" y="2024071"/>
                  </a:lnTo>
                  <a:lnTo>
                    <a:pt x="1145180" y="2061306"/>
                  </a:lnTo>
                  <a:lnTo>
                    <a:pt x="1132544" y="2076763"/>
                  </a:lnTo>
                  <a:lnTo>
                    <a:pt x="1072871" y="2142100"/>
                  </a:lnTo>
                  <a:lnTo>
                    <a:pt x="965460" y="2279802"/>
                  </a:lnTo>
                  <a:lnTo>
                    <a:pt x="872792" y="2426637"/>
                  </a:lnTo>
                  <a:lnTo>
                    <a:pt x="793462" y="2580496"/>
                  </a:lnTo>
                  <a:lnTo>
                    <a:pt x="730279" y="2741383"/>
                  </a:lnTo>
                  <a:lnTo>
                    <a:pt x="681137" y="2907186"/>
                  </a:lnTo>
                  <a:lnTo>
                    <a:pt x="648843" y="3077205"/>
                  </a:lnTo>
                  <a:lnTo>
                    <a:pt x="632697" y="3251440"/>
                  </a:lnTo>
                  <a:lnTo>
                    <a:pt x="630591" y="3339259"/>
                  </a:lnTo>
                  <a:lnTo>
                    <a:pt x="630591" y="3740420"/>
                  </a:lnTo>
                  <a:lnTo>
                    <a:pt x="629888" y="3778358"/>
                  </a:lnTo>
                  <a:lnTo>
                    <a:pt x="615848" y="3855640"/>
                  </a:lnTo>
                  <a:lnTo>
                    <a:pt x="588469" y="3927300"/>
                  </a:lnTo>
                  <a:lnTo>
                    <a:pt x="547751" y="3994043"/>
                  </a:lnTo>
                  <a:lnTo>
                    <a:pt x="521776" y="4024253"/>
                  </a:lnTo>
                  <a:lnTo>
                    <a:pt x="397516" y="4163360"/>
                  </a:lnTo>
                  <a:lnTo>
                    <a:pt x="381369" y="4178114"/>
                  </a:lnTo>
                  <a:lnTo>
                    <a:pt x="342757" y="4194272"/>
                  </a:lnTo>
                  <a:lnTo>
                    <a:pt x="322398" y="4196380"/>
                  </a:lnTo>
                  <a:lnTo>
                    <a:pt x="304146" y="4195678"/>
                  </a:lnTo>
                  <a:lnTo>
                    <a:pt x="269746" y="4182329"/>
                  </a:lnTo>
                  <a:lnTo>
                    <a:pt x="255003" y="4170385"/>
                  </a:lnTo>
                  <a:lnTo>
                    <a:pt x="240963" y="4154929"/>
                  </a:lnTo>
                  <a:lnTo>
                    <a:pt x="223412" y="4119801"/>
                  </a:lnTo>
                  <a:lnTo>
                    <a:pt x="221306" y="4081161"/>
                  </a:lnTo>
                  <a:lnTo>
                    <a:pt x="234644" y="4043925"/>
                  </a:lnTo>
                  <a:lnTo>
                    <a:pt x="247983" y="4027766"/>
                  </a:lnTo>
                  <a:lnTo>
                    <a:pt x="372243" y="3888660"/>
                  </a:lnTo>
                  <a:lnTo>
                    <a:pt x="385581" y="3872501"/>
                  </a:lnTo>
                  <a:lnTo>
                    <a:pt x="406642" y="3838076"/>
                  </a:lnTo>
                  <a:lnTo>
                    <a:pt x="420683" y="3800840"/>
                  </a:lnTo>
                  <a:lnTo>
                    <a:pt x="428405" y="3760092"/>
                  </a:lnTo>
                  <a:lnTo>
                    <a:pt x="428405" y="3740420"/>
                  </a:lnTo>
                  <a:lnTo>
                    <a:pt x="428405" y="3339259"/>
                  </a:lnTo>
                  <a:lnTo>
                    <a:pt x="430511" y="3240901"/>
                  </a:lnTo>
                  <a:lnTo>
                    <a:pt x="448764" y="3049103"/>
                  </a:lnTo>
                  <a:lnTo>
                    <a:pt x="485270" y="2859412"/>
                  </a:lnTo>
                  <a:lnTo>
                    <a:pt x="538624" y="2675342"/>
                  </a:lnTo>
                  <a:lnTo>
                    <a:pt x="609530" y="2497595"/>
                  </a:lnTo>
                  <a:lnTo>
                    <a:pt x="696582" y="2326170"/>
                  </a:lnTo>
                  <a:lnTo>
                    <a:pt x="800482" y="2163880"/>
                  </a:lnTo>
                  <a:lnTo>
                    <a:pt x="919126" y="2010722"/>
                  </a:lnTo>
                  <a:lnTo>
                    <a:pt x="985819" y="1937656"/>
                  </a:lnTo>
                  <a:lnTo>
                    <a:pt x="1000562" y="1923605"/>
                  </a:lnTo>
                  <a:lnTo>
                    <a:pt x="1036365" y="1908851"/>
                  </a:lnTo>
                  <a:close/>
                  <a:moveTo>
                    <a:pt x="2681173" y="1740940"/>
                  </a:moveTo>
                  <a:lnTo>
                    <a:pt x="2702296" y="1743043"/>
                  </a:lnTo>
                  <a:lnTo>
                    <a:pt x="2762146" y="1752157"/>
                  </a:lnTo>
                  <a:lnTo>
                    <a:pt x="2879734" y="1778097"/>
                  </a:lnTo>
                  <a:lnTo>
                    <a:pt x="2995209" y="1812450"/>
                  </a:lnTo>
                  <a:lnTo>
                    <a:pt x="3108572" y="1855917"/>
                  </a:lnTo>
                  <a:lnTo>
                    <a:pt x="3163494" y="1881155"/>
                  </a:lnTo>
                  <a:lnTo>
                    <a:pt x="3181800" y="1891672"/>
                  </a:lnTo>
                  <a:lnTo>
                    <a:pt x="3208557" y="1921818"/>
                  </a:lnTo>
                  <a:lnTo>
                    <a:pt x="3220527" y="1958274"/>
                  </a:lnTo>
                  <a:lnTo>
                    <a:pt x="3219119" y="1997535"/>
                  </a:lnTo>
                  <a:lnTo>
                    <a:pt x="3211374" y="2016464"/>
                  </a:lnTo>
                  <a:lnTo>
                    <a:pt x="3204332" y="2029784"/>
                  </a:lnTo>
                  <a:lnTo>
                    <a:pt x="3184617" y="2050816"/>
                  </a:lnTo>
                  <a:lnTo>
                    <a:pt x="3161381" y="2064838"/>
                  </a:lnTo>
                  <a:lnTo>
                    <a:pt x="3133920" y="2073251"/>
                  </a:lnTo>
                  <a:lnTo>
                    <a:pt x="3119838" y="2073952"/>
                  </a:lnTo>
                  <a:lnTo>
                    <a:pt x="3108572" y="2073251"/>
                  </a:lnTo>
                  <a:lnTo>
                    <a:pt x="3086745" y="2069045"/>
                  </a:lnTo>
                  <a:lnTo>
                    <a:pt x="3076183" y="2064137"/>
                  </a:lnTo>
                  <a:lnTo>
                    <a:pt x="3029007" y="2041703"/>
                  </a:lnTo>
                  <a:lnTo>
                    <a:pt x="2929726" y="2004545"/>
                  </a:lnTo>
                  <a:lnTo>
                    <a:pt x="2829038" y="1972997"/>
                  </a:lnTo>
                  <a:lnTo>
                    <a:pt x="2725532" y="1951263"/>
                  </a:lnTo>
                  <a:lnTo>
                    <a:pt x="2672723" y="1942851"/>
                  </a:lnTo>
                  <a:lnTo>
                    <a:pt x="2653008" y="1938644"/>
                  </a:lnTo>
                  <a:lnTo>
                    <a:pt x="2619211" y="1917612"/>
                  </a:lnTo>
                  <a:lnTo>
                    <a:pt x="2595975" y="1887465"/>
                  </a:lnTo>
                  <a:lnTo>
                    <a:pt x="2586117" y="1848906"/>
                  </a:lnTo>
                  <a:lnTo>
                    <a:pt x="2587525" y="1828575"/>
                  </a:lnTo>
                  <a:lnTo>
                    <a:pt x="2591750" y="1808945"/>
                  </a:lnTo>
                  <a:lnTo>
                    <a:pt x="2612169" y="1774592"/>
                  </a:lnTo>
                  <a:lnTo>
                    <a:pt x="2643855" y="1750755"/>
                  </a:lnTo>
                  <a:close/>
                  <a:moveTo>
                    <a:pt x="2263554" y="1740940"/>
                  </a:moveTo>
                  <a:lnTo>
                    <a:pt x="2301527" y="1750776"/>
                  </a:lnTo>
                  <a:lnTo>
                    <a:pt x="2332469" y="1774663"/>
                  </a:lnTo>
                  <a:lnTo>
                    <a:pt x="2353566" y="1809088"/>
                  </a:lnTo>
                  <a:lnTo>
                    <a:pt x="2357785" y="1828760"/>
                  </a:lnTo>
                  <a:lnTo>
                    <a:pt x="2358488" y="1849134"/>
                  </a:lnTo>
                  <a:lnTo>
                    <a:pt x="2348643" y="1887775"/>
                  </a:lnTo>
                  <a:lnTo>
                    <a:pt x="2325437" y="1917985"/>
                  </a:lnTo>
                  <a:lnTo>
                    <a:pt x="2291682" y="1939061"/>
                  </a:lnTo>
                  <a:lnTo>
                    <a:pt x="2271289" y="1943277"/>
                  </a:lnTo>
                  <a:lnTo>
                    <a:pt x="2209406" y="1953112"/>
                  </a:lnTo>
                  <a:lnTo>
                    <a:pt x="2088452" y="1981917"/>
                  </a:lnTo>
                  <a:lnTo>
                    <a:pt x="1969609" y="2021261"/>
                  </a:lnTo>
                  <a:lnTo>
                    <a:pt x="1855687" y="2071143"/>
                  </a:lnTo>
                  <a:lnTo>
                    <a:pt x="1745985" y="2130860"/>
                  </a:lnTo>
                  <a:lnTo>
                    <a:pt x="1641909" y="2199008"/>
                  </a:lnTo>
                  <a:lnTo>
                    <a:pt x="1544865" y="2278397"/>
                  </a:lnTo>
                  <a:lnTo>
                    <a:pt x="1453447" y="2365514"/>
                  </a:lnTo>
                  <a:lnTo>
                    <a:pt x="1410550" y="2411883"/>
                  </a:lnTo>
                  <a:lnTo>
                    <a:pt x="1369061" y="2460360"/>
                  </a:lnTo>
                  <a:lnTo>
                    <a:pt x="1295223" y="2563636"/>
                  </a:lnTo>
                  <a:lnTo>
                    <a:pt x="1230527" y="2671830"/>
                  </a:lnTo>
                  <a:lnTo>
                    <a:pt x="1175676" y="2784941"/>
                  </a:lnTo>
                  <a:lnTo>
                    <a:pt x="1131373" y="2902269"/>
                  </a:lnTo>
                  <a:lnTo>
                    <a:pt x="1098322" y="3023812"/>
                  </a:lnTo>
                  <a:lnTo>
                    <a:pt x="1074412" y="3148164"/>
                  </a:lnTo>
                  <a:lnTo>
                    <a:pt x="1063864" y="3274625"/>
                  </a:lnTo>
                  <a:lnTo>
                    <a:pt x="1062457" y="3338558"/>
                  </a:lnTo>
                  <a:lnTo>
                    <a:pt x="1061754" y="3358932"/>
                  </a:lnTo>
                  <a:lnTo>
                    <a:pt x="1045580" y="3395465"/>
                  </a:lnTo>
                  <a:lnTo>
                    <a:pt x="1018155" y="3422865"/>
                  </a:lnTo>
                  <a:lnTo>
                    <a:pt x="981587" y="3439024"/>
                  </a:lnTo>
                  <a:lnTo>
                    <a:pt x="961194" y="3439726"/>
                  </a:lnTo>
                  <a:lnTo>
                    <a:pt x="940801" y="3439024"/>
                  </a:lnTo>
                  <a:lnTo>
                    <a:pt x="904937" y="3422865"/>
                  </a:lnTo>
                  <a:lnTo>
                    <a:pt x="877511" y="3395465"/>
                  </a:lnTo>
                  <a:lnTo>
                    <a:pt x="861337" y="3358932"/>
                  </a:lnTo>
                  <a:lnTo>
                    <a:pt x="859931" y="3338558"/>
                  </a:lnTo>
                  <a:lnTo>
                    <a:pt x="861337" y="3265492"/>
                  </a:lnTo>
                  <a:lnTo>
                    <a:pt x="873995" y="3121467"/>
                  </a:lnTo>
                  <a:lnTo>
                    <a:pt x="900717" y="2979550"/>
                  </a:lnTo>
                  <a:lnTo>
                    <a:pt x="939394" y="2841146"/>
                  </a:lnTo>
                  <a:lnTo>
                    <a:pt x="990026" y="2705552"/>
                  </a:lnTo>
                  <a:lnTo>
                    <a:pt x="1051206" y="2575579"/>
                  </a:lnTo>
                  <a:lnTo>
                    <a:pt x="1126450" y="2452632"/>
                  </a:lnTo>
                  <a:lnTo>
                    <a:pt x="1211540" y="2333899"/>
                  </a:lnTo>
                  <a:lnTo>
                    <a:pt x="1259359" y="2278397"/>
                  </a:lnTo>
                  <a:lnTo>
                    <a:pt x="1306474" y="2224300"/>
                  </a:lnTo>
                  <a:lnTo>
                    <a:pt x="1410550" y="2125239"/>
                  </a:lnTo>
                  <a:lnTo>
                    <a:pt x="1523065" y="2036717"/>
                  </a:lnTo>
                  <a:lnTo>
                    <a:pt x="1641909" y="1957328"/>
                  </a:lnTo>
                  <a:lnTo>
                    <a:pt x="1766379" y="1888477"/>
                  </a:lnTo>
                  <a:lnTo>
                    <a:pt x="1897177" y="1832272"/>
                  </a:lnTo>
                  <a:lnTo>
                    <a:pt x="2032898" y="1787309"/>
                  </a:lnTo>
                  <a:lnTo>
                    <a:pt x="2172135" y="1754288"/>
                  </a:lnTo>
                  <a:lnTo>
                    <a:pt x="2243160" y="1743048"/>
                  </a:lnTo>
                  <a:close/>
                  <a:moveTo>
                    <a:pt x="4205514" y="1633448"/>
                  </a:moveTo>
                  <a:lnTo>
                    <a:pt x="4244857" y="1635553"/>
                  </a:lnTo>
                  <a:lnTo>
                    <a:pt x="4280687" y="1651690"/>
                  </a:lnTo>
                  <a:lnTo>
                    <a:pt x="4295441" y="1665722"/>
                  </a:lnTo>
                  <a:lnTo>
                    <a:pt x="4339000" y="1714134"/>
                  </a:lnTo>
                  <a:lnTo>
                    <a:pt x="4421902" y="1814466"/>
                  </a:lnTo>
                  <a:lnTo>
                    <a:pt x="4499886" y="1918305"/>
                  </a:lnTo>
                  <a:lnTo>
                    <a:pt x="4571547" y="2026354"/>
                  </a:lnTo>
                  <a:lnTo>
                    <a:pt x="4637587" y="2136509"/>
                  </a:lnTo>
                  <a:lnTo>
                    <a:pt x="4697305" y="2250873"/>
                  </a:lnTo>
                  <a:lnTo>
                    <a:pt x="4750699" y="2368043"/>
                  </a:lnTo>
                  <a:lnTo>
                    <a:pt x="4798473" y="2488020"/>
                  </a:lnTo>
                  <a:lnTo>
                    <a:pt x="4819550" y="2549762"/>
                  </a:lnTo>
                  <a:lnTo>
                    <a:pt x="4824468" y="2570109"/>
                  </a:lnTo>
                  <a:lnTo>
                    <a:pt x="4821658" y="2609400"/>
                  </a:lnTo>
                  <a:lnTo>
                    <a:pt x="4804094" y="2643779"/>
                  </a:lnTo>
                  <a:lnTo>
                    <a:pt x="4775289" y="2670441"/>
                  </a:lnTo>
                  <a:lnTo>
                    <a:pt x="4755617" y="2678159"/>
                  </a:lnTo>
                  <a:lnTo>
                    <a:pt x="4739458" y="2682368"/>
                  </a:lnTo>
                  <a:lnTo>
                    <a:pt x="4723300" y="2683070"/>
                  </a:lnTo>
                  <a:lnTo>
                    <a:pt x="4708546" y="2682368"/>
                  </a:lnTo>
                  <a:lnTo>
                    <a:pt x="4678336" y="2673247"/>
                  </a:lnTo>
                  <a:lnTo>
                    <a:pt x="4653044" y="2655005"/>
                  </a:lnTo>
                  <a:lnTo>
                    <a:pt x="4633372" y="2629747"/>
                  </a:lnTo>
                  <a:lnTo>
                    <a:pt x="4627752" y="2614311"/>
                  </a:lnTo>
                  <a:lnTo>
                    <a:pt x="4608080" y="2558182"/>
                  </a:lnTo>
                  <a:lnTo>
                    <a:pt x="4564521" y="2448028"/>
                  </a:lnTo>
                  <a:lnTo>
                    <a:pt x="4515342" y="2339978"/>
                  </a:lnTo>
                  <a:lnTo>
                    <a:pt x="4460542" y="2234735"/>
                  </a:lnTo>
                  <a:lnTo>
                    <a:pt x="4400122" y="2133702"/>
                  </a:lnTo>
                  <a:lnTo>
                    <a:pt x="4334082" y="2034774"/>
                  </a:lnTo>
                  <a:lnTo>
                    <a:pt x="4263123" y="1939354"/>
                  </a:lnTo>
                  <a:lnTo>
                    <a:pt x="4186545" y="1847442"/>
                  </a:lnTo>
                  <a:lnTo>
                    <a:pt x="4147201" y="1803240"/>
                  </a:lnTo>
                  <a:lnTo>
                    <a:pt x="4133853" y="1787102"/>
                  </a:lnTo>
                  <a:lnTo>
                    <a:pt x="4120504" y="1749917"/>
                  </a:lnTo>
                  <a:lnTo>
                    <a:pt x="4121909" y="1709924"/>
                  </a:lnTo>
                  <a:lnTo>
                    <a:pt x="4138068" y="1674843"/>
                  </a:lnTo>
                  <a:lnTo>
                    <a:pt x="4152822" y="1659408"/>
                  </a:lnTo>
                  <a:lnTo>
                    <a:pt x="4168981" y="1646779"/>
                  </a:lnTo>
                  <a:close/>
                  <a:moveTo>
                    <a:pt x="1938456" y="1365774"/>
                  </a:moveTo>
                  <a:lnTo>
                    <a:pt x="1977062" y="1370699"/>
                  </a:lnTo>
                  <a:lnTo>
                    <a:pt x="2011457" y="1390399"/>
                  </a:lnTo>
                  <a:lnTo>
                    <a:pt x="2035322" y="1420654"/>
                  </a:lnTo>
                  <a:lnTo>
                    <a:pt x="2042341" y="1439651"/>
                  </a:lnTo>
                  <a:lnTo>
                    <a:pt x="2046553" y="1460055"/>
                  </a:lnTo>
                  <a:lnTo>
                    <a:pt x="2041640" y="1499456"/>
                  </a:lnTo>
                  <a:lnTo>
                    <a:pt x="2023389" y="1533931"/>
                  </a:lnTo>
                  <a:lnTo>
                    <a:pt x="1991803" y="1558557"/>
                  </a:lnTo>
                  <a:lnTo>
                    <a:pt x="1972851" y="1565593"/>
                  </a:lnTo>
                  <a:lnTo>
                    <a:pt x="1899850" y="1586701"/>
                  </a:lnTo>
                  <a:lnTo>
                    <a:pt x="1757359" y="1640174"/>
                  </a:lnTo>
                  <a:lnTo>
                    <a:pt x="1619079" y="1706311"/>
                  </a:lnTo>
                  <a:lnTo>
                    <a:pt x="1487818" y="1782299"/>
                  </a:lnTo>
                  <a:lnTo>
                    <a:pt x="1423943" y="1825922"/>
                  </a:lnTo>
                  <a:lnTo>
                    <a:pt x="1410606" y="1834365"/>
                  </a:lnTo>
                  <a:lnTo>
                    <a:pt x="1381827" y="1843512"/>
                  </a:lnTo>
                  <a:lnTo>
                    <a:pt x="1366385" y="1844215"/>
                  </a:lnTo>
                  <a:lnTo>
                    <a:pt x="1354452" y="1843512"/>
                  </a:lnTo>
                  <a:lnTo>
                    <a:pt x="1331288" y="1837883"/>
                  </a:lnTo>
                  <a:lnTo>
                    <a:pt x="1310231" y="1826625"/>
                  </a:lnTo>
                  <a:lnTo>
                    <a:pt x="1290577" y="1810442"/>
                  </a:lnTo>
                  <a:lnTo>
                    <a:pt x="1283557" y="1800592"/>
                  </a:lnTo>
                  <a:lnTo>
                    <a:pt x="1272326" y="1782299"/>
                  </a:lnTo>
                  <a:lnTo>
                    <a:pt x="1264605" y="1743602"/>
                  </a:lnTo>
                  <a:lnTo>
                    <a:pt x="1271625" y="1705608"/>
                  </a:lnTo>
                  <a:lnTo>
                    <a:pt x="1292682" y="1671835"/>
                  </a:lnTo>
                  <a:lnTo>
                    <a:pt x="1308827" y="1658467"/>
                  </a:lnTo>
                  <a:lnTo>
                    <a:pt x="1379721" y="1611326"/>
                  </a:lnTo>
                  <a:lnTo>
                    <a:pt x="1526424" y="1526192"/>
                  </a:lnTo>
                  <a:lnTo>
                    <a:pt x="1678743" y="1453723"/>
                  </a:lnTo>
                  <a:lnTo>
                    <a:pt x="1836676" y="1393917"/>
                  </a:lnTo>
                  <a:lnTo>
                    <a:pt x="1918100" y="1369995"/>
                  </a:lnTo>
                  <a:close/>
                  <a:moveTo>
                    <a:pt x="2472875" y="1294113"/>
                  </a:moveTo>
                  <a:lnTo>
                    <a:pt x="2525534" y="1294113"/>
                  </a:lnTo>
                  <a:lnTo>
                    <a:pt x="2630150" y="1300435"/>
                  </a:lnTo>
                  <a:lnTo>
                    <a:pt x="2732659" y="1310272"/>
                  </a:lnTo>
                  <a:lnTo>
                    <a:pt x="2833764" y="1325728"/>
                  </a:lnTo>
                  <a:lnTo>
                    <a:pt x="2933465" y="1346805"/>
                  </a:lnTo>
                  <a:lnTo>
                    <a:pt x="3031762" y="1372097"/>
                  </a:lnTo>
                  <a:lnTo>
                    <a:pt x="3127952" y="1401604"/>
                  </a:lnTo>
                  <a:lnTo>
                    <a:pt x="3220632" y="1436029"/>
                  </a:lnTo>
                  <a:lnTo>
                    <a:pt x="3312610" y="1475373"/>
                  </a:lnTo>
                  <a:lnTo>
                    <a:pt x="3401779" y="1517526"/>
                  </a:lnTo>
                  <a:lnTo>
                    <a:pt x="3488842" y="1565300"/>
                  </a:lnTo>
                  <a:lnTo>
                    <a:pt x="3572394" y="1616586"/>
                  </a:lnTo>
                  <a:lnTo>
                    <a:pt x="3694563" y="1699488"/>
                  </a:lnTo>
                  <a:lnTo>
                    <a:pt x="3845519" y="1825246"/>
                  </a:lnTo>
                  <a:lnTo>
                    <a:pt x="3983836" y="1963650"/>
                  </a:lnTo>
                  <a:lnTo>
                    <a:pt x="4109516" y="2115402"/>
                  </a:lnTo>
                  <a:lnTo>
                    <a:pt x="4193068" y="2236945"/>
                  </a:lnTo>
                  <a:lnTo>
                    <a:pt x="4243621" y="2321252"/>
                  </a:lnTo>
                  <a:lnTo>
                    <a:pt x="4291365" y="2408369"/>
                  </a:lnTo>
                  <a:lnTo>
                    <a:pt x="4334896" y="2496891"/>
                  </a:lnTo>
                  <a:lnTo>
                    <a:pt x="4373513" y="2588927"/>
                  </a:lnTo>
                  <a:lnTo>
                    <a:pt x="4407917" y="2683069"/>
                  </a:lnTo>
                  <a:lnTo>
                    <a:pt x="4438108" y="2779320"/>
                  </a:lnTo>
                  <a:lnTo>
                    <a:pt x="4463384" y="2876273"/>
                  </a:lnTo>
                  <a:lnTo>
                    <a:pt x="4483746" y="2976739"/>
                  </a:lnTo>
                  <a:lnTo>
                    <a:pt x="4498490" y="3077907"/>
                  </a:lnTo>
                  <a:lnTo>
                    <a:pt x="4509724" y="3181183"/>
                  </a:lnTo>
                  <a:lnTo>
                    <a:pt x="4514639" y="3285162"/>
                  </a:lnTo>
                  <a:lnTo>
                    <a:pt x="4514639" y="3337854"/>
                  </a:lnTo>
                  <a:lnTo>
                    <a:pt x="4514639" y="3781168"/>
                  </a:lnTo>
                  <a:lnTo>
                    <a:pt x="4513937" y="3802245"/>
                  </a:lnTo>
                  <a:lnTo>
                    <a:pt x="4498490" y="3838075"/>
                  </a:lnTo>
                  <a:lnTo>
                    <a:pt x="4471108" y="3866177"/>
                  </a:lnTo>
                  <a:lnTo>
                    <a:pt x="4434597" y="3881634"/>
                  </a:lnTo>
                  <a:lnTo>
                    <a:pt x="4413534" y="3882336"/>
                  </a:lnTo>
                  <a:lnTo>
                    <a:pt x="4393172" y="3881634"/>
                  </a:lnTo>
                  <a:lnTo>
                    <a:pt x="4357364" y="3866177"/>
                  </a:lnTo>
                  <a:lnTo>
                    <a:pt x="4329982" y="3838075"/>
                  </a:lnTo>
                  <a:lnTo>
                    <a:pt x="4314535" y="3802245"/>
                  </a:lnTo>
                  <a:lnTo>
                    <a:pt x="4312428" y="3781168"/>
                  </a:lnTo>
                  <a:lnTo>
                    <a:pt x="4312428" y="3337854"/>
                  </a:lnTo>
                  <a:lnTo>
                    <a:pt x="4312428" y="3290080"/>
                  </a:lnTo>
                  <a:lnTo>
                    <a:pt x="4307514" y="3196639"/>
                  </a:lnTo>
                  <a:lnTo>
                    <a:pt x="4292067" y="3057533"/>
                  </a:lnTo>
                  <a:lnTo>
                    <a:pt x="4256259" y="2877678"/>
                  </a:lnTo>
                  <a:lnTo>
                    <a:pt x="4201494" y="2705552"/>
                  </a:lnTo>
                  <a:lnTo>
                    <a:pt x="4131282" y="2539748"/>
                  </a:lnTo>
                  <a:lnTo>
                    <a:pt x="4047027" y="2383780"/>
                  </a:lnTo>
                  <a:lnTo>
                    <a:pt x="3947326" y="2236242"/>
                  </a:lnTo>
                  <a:lnTo>
                    <a:pt x="3834285" y="2099244"/>
                  </a:lnTo>
                  <a:lnTo>
                    <a:pt x="3710010" y="1974891"/>
                  </a:lnTo>
                  <a:lnTo>
                    <a:pt x="3573798" y="1861779"/>
                  </a:lnTo>
                  <a:lnTo>
                    <a:pt x="3427056" y="1762718"/>
                  </a:lnTo>
                  <a:lnTo>
                    <a:pt x="3270483" y="1677709"/>
                  </a:lnTo>
                  <a:lnTo>
                    <a:pt x="3105485" y="1607453"/>
                  </a:lnTo>
                  <a:lnTo>
                    <a:pt x="2932763" y="1554059"/>
                  </a:lnTo>
                  <a:lnTo>
                    <a:pt x="2753020" y="1516824"/>
                  </a:lnTo>
                  <a:lnTo>
                    <a:pt x="2614001" y="1501367"/>
                  </a:lnTo>
                  <a:lnTo>
                    <a:pt x="2519917" y="1496449"/>
                  </a:lnTo>
                  <a:lnTo>
                    <a:pt x="2472875" y="1496449"/>
                  </a:lnTo>
                  <a:lnTo>
                    <a:pt x="2420918" y="1496449"/>
                  </a:lnTo>
                  <a:lnTo>
                    <a:pt x="2370365" y="1499260"/>
                  </a:lnTo>
                  <a:lnTo>
                    <a:pt x="2349302" y="1499260"/>
                  </a:lnTo>
                  <a:lnTo>
                    <a:pt x="2312791" y="1485208"/>
                  </a:lnTo>
                  <a:lnTo>
                    <a:pt x="2284004" y="1459916"/>
                  </a:lnTo>
                  <a:lnTo>
                    <a:pt x="2266451" y="1424788"/>
                  </a:lnTo>
                  <a:lnTo>
                    <a:pt x="2263643" y="1403009"/>
                  </a:lnTo>
                  <a:lnTo>
                    <a:pt x="2264345" y="1383337"/>
                  </a:lnTo>
                  <a:lnTo>
                    <a:pt x="2277685" y="1345400"/>
                  </a:lnTo>
                  <a:lnTo>
                    <a:pt x="2302962" y="1317297"/>
                  </a:lnTo>
                  <a:lnTo>
                    <a:pt x="2338068" y="1300435"/>
                  </a:lnTo>
                  <a:lnTo>
                    <a:pt x="2359833" y="1296923"/>
                  </a:lnTo>
                  <a:lnTo>
                    <a:pt x="2416003" y="1294815"/>
                  </a:lnTo>
                  <a:close/>
                  <a:moveTo>
                    <a:pt x="3252656" y="990608"/>
                  </a:moveTo>
                  <a:lnTo>
                    <a:pt x="3272997" y="996228"/>
                  </a:lnTo>
                  <a:lnTo>
                    <a:pt x="3362776" y="1028546"/>
                  </a:lnTo>
                  <a:lnTo>
                    <a:pt x="3539529" y="1105124"/>
                  </a:lnTo>
                  <a:lnTo>
                    <a:pt x="3707865" y="1194349"/>
                  </a:lnTo>
                  <a:lnTo>
                    <a:pt x="3870590" y="1297625"/>
                  </a:lnTo>
                  <a:lnTo>
                    <a:pt x="3949147" y="1353830"/>
                  </a:lnTo>
                  <a:lnTo>
                    <a:pt x="3964578" y="1367178"/>
                  </a:lnTo>
                  <a:lnTo>
                    <a:pt x="3984918" y="1401604"/>
                  </a:lnTo>
                  <a:lnTo>
                    <a:pt x="3989828" y="1440244"/>
                  </a:lnTo>
                  <a:lnTo>
                    <a:pt x="3980710" y="1478885"/>
                  </a:lnTo>
                  <a:lnTo>
                    <a:pt x="3969487" y="1495746"/>
                  </a:lnTo>
                  <a:lnTo>
                    <a:pt x="3961772" y="1505582"/>
                  </a:lnTo>
                  <a:lnTo>
                    <a:pt x="3943536" y="1521038"/>
                  </a:lnTo>
                  <a:lnTo>
                    <a:pt x="3923195" y="1530874"/>
                  </a:lnTo>
                  <a:lnTo>
                    <a:pt x="3900049" y="1536494"/>
                  </a:lnTo>
                  <a:lnTo>
                    <a:pt x="3888826" y="1536494"/>
                  </a:lnTo>
                  <a:lnTo>
                    <a:pt x="3872694" y="1535089"/>
                  </a:lnTo>
                  <a:lnTo>
                    <a:pt x="3842534" y="1525956"/>
                  </a:lnTo>
                  <a:lnTo>
                    <a:pt x="3828506" y="1516120"/>
                  </a:lnTo>
                  <a:lnTo>
                    <a:pt x="3756262" y="1464131"/>
                  </a:lnTo>
                  <a:lnTo>
                    <a:pt x="3606863" y="1369286"/>
                  </a:lnTo>
                  <a:lnTo>
                    <a:pt x="3451854" y="1287087"/>
                  </a:lnTo>
                  <a:lnTo>
                    <a:pt x="3289830" y="1217533"/>
                  </a:lnTo>
                  <a:lnTo>
                    <a:pt x="3207065" y="1188026"/>
                  </a:lnTo>
                  <a:lnTo>
                    <a:pt x="3188127" y="1180298"/>
                  </a:lnTo>
                  <a:lnTo>
                    <a:pt x="3158669" y="1153601"/>
                  </a:lnTo>
                  <a:lnTo>
                    <a:pt x="3141134" y="1118473"/>
                  </a:lnTo>
                  <a:lnTo>
                    <a:pt x="3138328" y="1079130"/>
                  </a:lnTo>
                  <a:lnTo>
                    <a:pt x="3144641" y="1059458"/>
                  </a:lnTo>
                  <a:lnTo>
                    <a:pt x="3151655" y="1040489"/>
                  </a:lnTo>
                  <a:lnTo>
                    <a:pt x="3177606" y="1010982"/>
                  </a:lnTo>
                  <a:lnTo>
                    <a:pt x="3213378" y="994120"/>
                  </a:lnTo>
                  <a:close/>
                  <a:moveTo>
                    <a:pt x="2472303" y="862039"/>
                  </a:moveTo>
                  <a:lnTo>
                    <a:pt x="2561528" y="862742"/>
                  </a:lnTo>
                  <a:lnTo>
                    <a:pt x="2739276" y="876098"/>
                  </a:lnTo>
                  <a:lnTo>
                    <a:pt x="2827095" y="887346"/>
                  </a:lnTo>
                  <a:lnTo>
                    <a:pt x="2847470" y="892267"/>
                  </a:lnTo>
                  <a:lnTo>
                    <a:pt x="2881895" y="912652"/>
                  </a:lnTo>
                  <a:lnTo>
                    <a:pt x="2905079" y="944286"/>
                  </a:lnTo>
                  <a:lnTo>
                    <a:pt x="2914915" y="981542"/>
                  </a:lnTo>
                  <a:lnTo>
                    <a:pt x="2913510" y="1002631"/>
                  </a:lnTo>
                  <a:lnTo>
                    <a:pt x="2909294" y="1023017"/>
                  </a:lnTo>
                  <a:lnTo>
                    <a:pt x="2888920" y="1056056"/>
                  </a:lnTo>
                  <a:lnTo>
                    <a:pt x="2857305" y="1079956"/>
                  </a:lnTo>
                  <a:lnTo>
                    <a:pt x="2819367" y="1089798"/>
                  </a:lnTo>
                  <a:lnTo>
                    <a:pt x="2798993" y="1087689"/>
                  </a:lnTo>
                  <a:lnTo>
                    <a:pt x="2718199" y="1077848"/>
                  </a:lnTo>
                  <a:lnTo>
                    <a:pt x="2553800" y="1065194"/>
                  </a:lnTo>
                  <a:lnTo>
                    <a:pt x="2472303" y="1064491"/>
                  </a:lnTo>
                  <a:lnTo>
                    <a:pt x="2417504" y="1065194"/>
                  </a:lnTo>
                  <a:lnTo>
                    <a:pt x="2308607" y="1070818"/>
                  </a:lnTo>
                  <a:lnTo>
                    <a:pt x="2199008" y="1080659"/>
                  </a:lnTo>
                  <a:lnTo>
                    <a:pt x="2091516" y="1096828"/>
                  </a:lnTo>
                  <a:lnTo>
                    <a:pt x="1985430" y="1117213"/>
                  </a:lnTo>
                  <a:lnTo>
                    <a:pt x="1880749" y="1142520"/>
                  </a:lnTo>
                  <a:lnTo>
                    <a:pt x="1777473" y="1172747"/>
                  </a:lnTo>
                  <a:lnTo>
                    <a:pt x="1676304" y="1207895"/>
                  </a:lnTo>
                  <a:lnTo>
                    <a:pt x="1575839" y="1248666"/>
                  </a:lnTo>
                  <a:lnTo>
                    <a:pt x="1478183" y="1292953"/>
                  </a:lnTo>
                  <a:lnTo>
                    <a:pt x="1382635" y="1343566"/>
                  </a:lnTo>
                  <a:lnTo>
                    <a:pt x="1288492" y="1397693"/>
                  </a:lnTo>
                  <a:lnTo>
                    <a:pt x="1197862" y="1456039"/>
                  </a:lnTo>
                  <a:lnTo>
                    <a:pt x="1109340" y="1520008"/>
                  </a:lnTo>
                  <a:lnTo>
                    <a:pt x="1023627" y="1588194"/>
                  </a:lnTo>
                  <a:lnTo>
                    <a:pt x="940726" y="1659896"/>
                  </a:lnTo>
                  <a:lnTo>
                    <a:pt x="901382" y="1698559"/>
                  </a:lnTo>
                  <a:lnTo>
                    <a:pt x="862039" y="1736518"/>
                  </a:lnTo>
                  <a:lnTo>
                    <a:pt x="786163" y="1815953"/>
                  </a:lnTo>
                  <a:lnTo>
                    <a:pt x="715204" y="1898902"/>
                  </a:lnTo>
                  <a:lnTo>
                    <a:pt x="648461" y="1983960"/>
                  </a:lnTo>
                  <a:lnTo>
                    <a:pt x="585934" y="2071829"/>
                  </a:lnTo>
                  <a:lnTo>
                    <a:pt x="526919" y="2163214"/>
                  </a:lnTo>
                  <a:lnTo>
                    <a:pt x="473524" y="2256005"/>
                  </a:lnTo>
                  <a:lnTo>
                    <a:pt x="425048" y="2351607"/>
                  </a:lnTo>
                  <a:lnTo>
                    <a:pt x="380084" y="2449318"/>
                  </a:lnTo>
                  <a:lnTo>
                    <a:pt x="340741" y="2548435"/>
                  </a:lnTo>
                  <a:lnTo>
                    <a:pt x="305613" y="2651067"/>
                  </a:lnTo>
                  <a:lnTo>
                    <a:pt x="276105" y="2754401"/>
                  </a:lnTo>
                  <a:lnTo>
                    <a:pt x="250813" y="2858439"/>
                  </a:lnTo>
                  <a:lnTo>
                    <a:pt x="230439" y="2964586"/>
                  </a:lnTo>
                  <a:lnTo>
                    <a:pt x="215685" y="3072139"/>
                  </a:lnTo>
                  <a:lnTo>
                    <a:pt x="205147" y="3181097"/>
                  </a:lnTo>
                  <a:lnTo>
                    <a:pt x="202337" y="3235928"/>
                  </a:lnTo>
                  <a:lnTo>
                    <a:pt x="200229" y="3256314"/>
                  </a:lnTo>
                  <a:lnTo>
                    <a:pt x="184070" y="3290759"/>
                  </a:lnTo>
                  <a:lnTo>
                    <a:pt x="156670" y="3316768"/>
                  </a:lnTo>
                  <a:lnTo>
                    <a:pt x="121542" y="3331530"/>
                  </a:lnTo>
                  <a:lnTo>
                    <a:pt x="101168" y="3332233"/>
                  </a:lnTo>
                  <a:lnTo>
                    <a:pt x="99060" y="3332233"/>
                  </a:lnTo>
                  <a:lnTo>
                    <a:pt x="96953" y="3332233"/>
                  </a:lnTo>
                  <a:lnTo>
                    <a:pt x="75876" y="3330124"/>
                  </a:lnTo>
                  <a:lnTo>
                    <a:pt x="40748" y="3313253"/>
                  </a:lnTo>
                  <a:lnTo>
                    <a:pt x="14051" y="3284432"/>
                  </a:lnTo>
                  <a:lnTo>
                    <a:pt x="702" y="3247175"/>
                  </a:lnTo>
                  <a:lnTo>
                    <a:pt x="0" y="3226789"/>
                  </a:lnTo>
                  <a:lnTo>
                    <a:pt x="2810" y="3167038"/>
                  </a:lnTo>
                  <a:lnTo>
                    <a:pt x="14051" y="3048941"/>
                  </a:lnTo>
                  <a:lnTo>
                    <a:pt x="30210" y="2931547"/>
                  </a:lnTo>
                  <a:lnTo>
                    <a:pt x="52692" y="2816262"/>
                  </a:lnTo>
                  <a:lnTo>
                    <a:pt x="80091" y="2701680"/>
                  </a:lnTo>
                  <a:lnTo>
                    <a:pt x="113112" y="2589206"/>
                  </a:lnTo>
                  <a:lnTo>
                    <a:pt x="151050" y="2478842"/>
                  </a:lnTo>
                  <a:lnTo>
                    <a:pt x="193906" y="2370586"/>
                  </a:lnTo>
                  <a:lnTo>
                    <a:pt x="243085" y="2264440"/>
                  </a:lnTo>
                  <a:lnTo>
                    <a:pt x="296479" y="2159699"/>
                  </a:lnTo>
                  <a:lnTo>
                    <a:pt x="354089" y="2058473"/>
                  </a:lnTo>
                  <a:lnTo>
                    <a:pt x="418022" y="1959356"/>
                  </a:lnTo>
                  <a:lnTo>
                    <a:pt x="485468" y="1863051"/>
                  </a:lnTo>
                  <a:lnTo>
                    <a:pt x="558534" y="1770261"/>
                  </a:lnTo>
                  <a:lnTo>
                    <a:pt x="636518" y="1680282"/>
                  </a:lnTo>
                  <a:lnTo>
                    <a:pt x="718015" y="1593818"/>
                  </a:lnTo>
                  <a:lnTo>
                    <a:pt x="760871" y="1551641"/>
                  </a:lnTo>
                  <a:lnTo>
                    <a:pt x="804429" y="1510869"/>
                  </a:lnTo>
                  <a:lnTo>
                    <a:pt x="894357" y="1432138"/>
                  </a:lnTo>
                  <a:lnTo>
                    <a:pt x="988500" y="1358328"/>
                  </a:lnTo>
                  <a:lnTo>
                    <a:pt x="1084047" y="1289438"/>
                  </a:lnTo>
                  <a:lnTo>
                    <a:pt x="1183811" y="1224766"/>
                  </a:lnTo>
                  <a:lnTo>
                    <a:pt x="1285682" y="1165717"/>
                  </a:lnTo>
                  <a:lnTo>
                    <a:pt x="1389661" y="1112292"/>
                  </a:lnTo>
                  <a:lnTo>
                    <a:pt x="1495747" y="1062382"/>
                  </a:lnTo>
                  <a:lnTo>
                    <a:pt x="1603941" y="1018799"/>
                  </a:lnTo>
                  <a:lnTo>
                    <a:pt x="1715648" y="980136"/>
                  </a:lnTo>
                  <a:lnTo>
                    <a:pt x="1828057" y="947097"/>
                  </a:lnTo>
                  <a:lnTo>
                    <a:pt x="1941872" y="918979"/>
                  </a:lnTo>
                  <a:lnTo>
                    <a:pt x="2057794" y="896484"/>
                  </a:lnTo>
                  <a:lnTo>
                    <a:pt x="2175121" y="880316"/>
                  </a:lnTo>
                  <a:lnTo>
                    <a:pt x="2293151" y="868366"/>
                  </a:lnTo>
                  <a:lnTo>
                    <a:pt x="2412586" y="862742"/>
                  </a:lnTo>
                  <a:close/>
                  <a:moveTo>
                    <a:pt x="1381230" y="644948"/>
                  </a:moveTo>
                  <a:lnTo>
                    <a:pt x="1420573" y="644948"/>
                  </a:lnTo>
                  <a:lnTo>
                    <a:pt x="1457106" y="660414"/>
                  </a:lnTo>
                  <a:lnTo>
                    <a:pt x="1484506" y="687832"/>
                  </a:lnTo>
                  <a:lnTo>
                    <a:pt x="1493639" y="706814"/>
                  </a:lnTo>
                  <a:lnTo>
                    <a:pt x="1500665" y="725796"/>
                  </a:lnTo>
                  <a:lnTo>
                    <a:pt x="1500665" y="765868"/>
                  </a:lnTo>
                  <a:lnTo>
                    <a:pt x="1485209" y="801019"/>
                  </a:lnTo>
                  <a:lnTo>
                    <a:pt x="1457809" y="829140"/>
                  </a:lnTo>
                  <a:lnTo>
                    <a:pt x="1438840" y="838279"/>
                  </a:lnTo>
                  <a:lnTo>
                    <a:pt x="1358748" y="872727"/>
                  </a:lnTo>
                  <a:lnTo>
                    <a:pt x="1202780" y="950059"/>
                  </a:lnTo>
                  <a:lnTo>
                    <a:pt x="1052432" y="1037234"/>
                  </a:lnTo>
                  <a:lnTo>
                    <a:pt x="906300" y="1132844"/>
                  </a:lnTo>
                  <a:lnTo>
                    <a:pt x="769301" y="1238298"/>
                  </a:lnTo>
                  <a:lnTo>
                    <a:pt x="636518" y="1352890"/>
                  </a:lnTo>
                  <a:lnTo>
                    <a:pt x="512867" y="1475215"/>
                  </a:lnTo>
                  <a:lnTo>
                    <a:pt x="396945" y="1605977"/>
                  </a:lnTo>
                  <a:lnTo>
                    <a:pt x="341443" y="1674873"/>
                  </a:lnTo>
                  <a:lnTo>
                    <a:pt x="334417" y="1684012"/>
                  </a:lnTo>
                  <a:lnTo>
                    <a:pt x="316151" y="1698072"/>
                  </a:lnTo>
                  <a:lnTo>
                    <a:pt x="294371" y="1708618"/>
                  </a:lnTo>
                  <a:lnTo>
                    <a:pt x="273295" y="1713539"/>
                  </a:lnTo>
                  <a:lnTo>
                    <a:pt x="262054" y="1713539"/>
                  </a:lnTo>
                  <a:lnTo>
                    <a:pt x="245192" y="1712133"/>
                  </a:lnTo>
                  <a:lnTo>
                    <a:pt x="213577" y="1702290"/>
                  </a:lnTo>
                  <a:lnTo>
                    <a:pt x="199526" y="1691745"/>
                  </a:lnTo>
                  <a:lnTo>
                    <a:pt x="184070" y="1677685"/>
                  </a:lnTo>
                  <a:lnTo>
                    <a:pt x="165101" y="1643237"/>
                  </a:lnTo>
                  <a:lnTo>
                    <a:pt x="160183" y="1605274"/>
                  </a:lnTo>
                  <a:lnTo>
                    <a:pt x="170019" y="1567311"/>
                  </a:lnTo>
                  <a:lnTo>
                    <a:pt x="182665" y="1550438"/>
                  </a:lnTo>
                  <a:lnTo>
                    <a:pt x="240977" y="1476621"/>
                  </a:lnTo>
                  <a:lnTo>
                    <a:pt x="366735" y="1336017"/>
                  </a:lnTo>
                  <a:lnTo>
                    <a:pt x="500221" y="1203849"/>
                  </a:lnTo>
                  <a:lnTo>
                    <a:pt x="641435" y="1081524"/>
                  </a:lnTo>
                  <a:lnTo>
                    <a:pt x="790378" y="968338"/>
                  </a:lnTo>
                  <a:lnTo>
                    <a:pt x="944941" y="864993"/>
                  </a:lnTo>
                  <a:lnTo>
                    <a:pt x="1107934" y="771492"/>
                  </a:lnTo>
                  <a:lnTo>
                    <a:pt x="1275846" y="688535"/>
                  </a:lnTo>
                  <a:lnTo>
                    <a:pt x="1361559" y="651275"/>
                  </a:lnTo>
                  <a:close/>
                  <a:moveTo>
                    <a:pt x="2472639" y="432073"/>
                  </a:moveTo>
                  <a:lnTo>
                    <a:pt x="2548478" y="432073"/>
                  </a:lnTo>
                  <a:lnTo>
                    <a:pt x="2696645" y="440493"/>
                  </a:lnTo>
                  <a:lnTo>
                    <a:pt x="2845515" y="455929"/>
                  </a:lnTo>
                  <a:lnTo>
                    <a:pt x="2992278" y="477679"/>
                  </a:lnTo>
                  <a:lnTo>
                    <a:pt x="3136934" y="507849"/>
                  </a:lnTo>
                  <a:lnTo>
                    <a:pt x="3280185" y="545737"/>
                  </a:lnTo>
                  <a:lnTo>
                    <a:pt x="3422033" y="590642"/>
                  </a:lnTo>
                  <a:lnTo>
                    <a:pt x="3561071" y="643264"/>
                  </a:lnTo>
                  <a:lnTo>
                    <a:pt x="3629888" y="672733"/>
                  </a:lnTo>
                  <a:lnTo>
                    <a:pt x="3695896" y="702201"/>
                  </a:lnTo>
                  <a:lnTo>
                    <a:pt x="3825104" y="766050"/>
                  </a:lnTo>
                  <a:lnTo>
                    <a:pt x="3949396" y="835511"/>
                  </a:lnTo>
                  <a:lnTo>
                    <a:pt x="4070879" y="911287"/>
                  </a:lnTo>
                  <a:lnTo>
                    <a:pt x="4189553" y="993379"/>
                  </a:lnTo>
                  <a:lnTo>
                    <a:pt x="4302610" y="1081082"/>
                  </a:lnTo>
                  <a:lnTo>
                    <a:pt x="4411453" y="1174399"/>
                  </a:lnTo>
                  <a:lnTo>
                    <a:pt x="4516785" y="1273330"/>
                  </a:lnTo>
                  <a:lnTo>
                    <a:pt x="4567345" y="1325952"/>
                  </a:lnTo>
                  <a:lnTo>
                    <a:pt x="4580687" y="1340686"/>
                  </a:lnTo>
                  <a:lnTo>
                    <a:pt x="4594731" y="1377873"/>
                  </a:lnTo>
                  <a:lnTo>
                    <a:pt x="4593326" y="1416462"/>
                  </a:lnTo>
                  <a:lnTo>
                    <a:pt x="4578580" y="1452947"/>
                  </a:lnTo>
                  <a:lnTo>
                    <a:pt x="4564536" y="1468383"/>
                  </a:lnTo>
                  <a:lnTo>
                    <a:pt x="4549087" y="1481013"/>
                  </a:lnTo>
                  <a:lnTo>
                    <a:pt x="4512572" y="1495747"/>
                  </a:lnTo>
                  <a:lnTo>
                    <a:pt x="4494314" y="1496448"/>
                  </a:lnTo>
                  <a:lnTo>
                    <a:pt x="4474652" y="1495747"/>
                  </a:lnTo>
                  <a:lnTo>
                    <a:pt x="4436733" y="1478908"/>
                  </a:lnTo>
                  <a:lnTo>
                    <a:pt x="4421986" y="1464875"/>
                  </a:lnTo>
                  <a:lnTo>
                    <a:pt x="4373534" y="1415761"/>
                  </a:lnTo>
                  <a:lnTo>
                    <a:pt x="4272414" y="1320339"/>
                  </a:lnTo>
                  <a:lnTo>
                    <a:pt x="4167784" y="1231933"/>
                  </a:lnTo>
                  <a:lnTo>
                    <a:pt x="4059644" y="1149141"/>
                  </a:lnTo>
                  <a:lnTo>
                    <a:pt x="3947289" y="1071260"/>
                  </a:lnTo>
                  <a:lnTo>
                    <a:pt x="3832126" y="1000395"/>
                  </a:lnTo>
                  <a:lnTo>
                    <a:pt x="3714856" y="934442"/>
                  </a:lnTo>
                  <a:lnTo>
                    <a:pt x="3594075" y="876206"/>
                  </a:lnTo>
                  <a:lnTo>
                    <a:pt x="3469081" y="822180"/>
                  </a:lnTo>
                  <a:lnTo>
                    <a:pt x="3342682" y="775873"/>
                  </a:lnTo>
                  <a:lnTo>
                    <a:pt x="3214880" y="736581"/>
                  </a:lnTo>
                  <a:lnTo>
                    <a:pt x="3084268" y="702903"/>
                  </a:lnTo>
                  <a:lnTo>
                    <a:pt x="2950847" y="675539"/>
                  </a:lnTo>
                  <a:lnTo>
                    <a:pt x="2816022" y="655894"/>
                  </a:lnTo>
                  <a:lnTo>
                    <a:pt x="2679792" y="641861"/>
                  </a:lnTo>
                  <a:lnTo>
                    <a:pt x="2542158" y="634143"/>
                  </a:lnTo>
                  <a:lnTo>
                    <a:pt x="2472639" y="634143"/>
                  </a:lnTo>
                  <a:lnTo>
                    <a:pt x="2393991" y="634143"/>
                  </a:lnTo>
                  <a:lnTo>
                    <a:pt x="2236695" y="643264"/>
                  </a:lnTo>
                  <a:lnTo>
                    <a:pt x="2080101" y="661507"/>
                  </a:lnTo>
                  <a:lnTo>
                    <a:pt x="1926316" y="688870"/>
                  </a:lnTo>
                  <a:lnTo>
                    <a:pt x="1849774" y="706411"/>
                  </a:lnTo>
                  <a:lnTo>
                    <a:pt x="1829410" y="709919"/>
                  </a:lnTo>
                  <a:lnTo>
                    <a:pt x="1790086" y="702903"/>
                  </a:lnTo>
                  <a:lnTo>
                    <a:pt x="1757784" y="683257"/>
                  </a:lnTo>
                  <a:lnTo>
                    <a:pt x="1734611" y="651684"/>
                  </a:lnTo>
                  <a:lnTo>
                    <a:pt x="1728291" y="631336"/>
                  </a:lnTo>
                  <a:lnTo>
                    <a:pt x="1724078" y="610989"/>
                  </a:lnTo>
                  <a:lnTo>
                    <a:pt x="1731100" y="571698"/>
                  </a:lnTo>
                  <a:lnTo>
                    <a:pt x="1751464" y="539423"/>
                  </a:lnTo>
                  <a:lnTo>
                    <a:pt x="1783064" y="516269"/>
                  </a:lnTo>
                  <a:lnTo>
                    <a:pt x="1803428" y="509954"/>
                  </a:lnTo>
                  <a:lnTo>
                    <a:pt x="1884885" y="491010"/>
                  </a:lnTo>
                  <a:lnTo>
                    <a:pt x="2050608" y="461542"/>
                  </a:lnTo>
                  <a:lnTo>
                    <a:pt x="2218437" y="442598"/>
                  </a:lnTo>
                  <a:lnTo>
                    <a:pt x="2387671" y="433476"/>
                  </a:lnTo>
                  <a:close/>
                  <a:moveTo>
                    <a:pt x="3684758" y="227629"/>
                  </a:moveTo>
                  <a:lnTo>
                    <a:pt x="3704403" y="234655"/>
                  </a:lnTo>
                  <a:lnTo>
                    <a:pt x="3787894" y="268377"/>
                  </a:lnTo>
                  <a:lnTo>
                    <a:pt x="3951369" y="344254"/>
                  </a:lnTo>
                  <a:lnTo>
                    <a:pt x="4029949" y="385704"/>
                  </a:lnTo>
                  <a:lnTo>
                    <a:pt x="4048190" y="396243"/>
                  </a:lnTo>
                  <a:lnTo>
                    <a:pt x="4072747" y="427155"/>
                  </a:lnTo>
                  <a:lnTo>
                    <a:pt x="4084674" y="464391"/>
                  </a:lnTo>
                  <a:lnTo>
                    <a:pt x="4080464" y="503734"/>
                  </a:lnTo>
                  <a:lnTo>
                    <a:pt x="4072747" y="522001"/>
                  </a:lnTo>
                  <a:lnTo>
                    <a:pt x="4065029" y="533944"/>
                  </a:lnTo>
                  <a:lnTo>
                    <a:pt x="4046086" y="554318"/>
                  </a:lnTo>
                  <a:lnTo>
                    <a:pt x="4022933" y="568369"/>
                  </a:lnTo>
                  <a:lnTo>
                    <a:pt x="3996973" y="575395"/>
                  </a:lnTo>
                  <a:lnTo>
                    <a:pt x="3983642" y="575395"/>
                  </a:lnTo>
                  <a:lnTo>
                    <a:pt x="3971715" y="575395"/>
                  </a:lnTo>
                  <a:lnTo>
                    <a:pt x="3947159" y="569774"/>
                  </a:lnTo>
                  <a:lnTo>
                    <a:pt x="3935933" y="564154"/>
                  </a:lnTo>
                  <a:lnTo>
                    <a:pt x="3861563" y="524811"/>
                  </a:lnTo>
                  <a:lnTo>
                    <a:pt x="3707911" y="454555"/>
                  </a:lnTo>
                  <a:lnTo>
                    <a:pt x="3630032" y="421535"/>
                  </a:lnTo>
                  <a:lnTo>
                    <a:pt x="3611089" y="413807"/>
                  </a:lnTo>
                  <a:lnTo>
                    <a:pt x="3582323" y="385704"/>
                  </a:lnTo>
                  <a:lnTo>
                    <a:pt x="3567589" y="349874"/>
                  </a:lnTo>
                  <a:lnTo>
                    <a:pt x="3566186" y="310531"/>
                  </a:lnTo>
                  <a:lnTo>
                    <a:pt x="3573202" y="291562"/>
                  </a:lnTo>
                  <a:lnTo>
                    <a:pt x="3581621" y="271890"/>
                  </a:lnTo>
                  <a:lnTo>
                    <a:pt x="3609686" y="243788"/>
                  </a:lnTo>
                  <a:lnTo>
                    <a:pt x="3645468" y="228331"/>
                  </a:lnTo>
                  <a:close/>
                  <a:moveTo>
                    <a:pt x="2472558" y="0"/>
                  </a:moveTo>
                  <a:lnTo>
                    <a:pt x="2571589" y="1405"/>
                  </a:lnTo>
                  <a:lnTo>
                    <a:pt x="2768950" y="12646"/>
                  </a:lnTo>
                  <a:lnTo>
                    <a:pt x="2964203" y="35831"/>
                  </a:lnTo>
                  <a:lnTo>
                    <a:pt x="3158051" y="70256"/>
                  </a:lnTo>
                  <a:lnTo>
                    <a:pt x="3252868" y="92035"/>
                  </a:lnTo>
                  <a:lnTo>
                    <a:pt x="3273237" y="98358"/>
                  </a:lnTo>
                  <a:lnTo>
                    <a:pt x="3304842" y="122948"/>
                  </a:lnTo>
                  <a:lnTo>
                    <a:pt x="3325210" y="155266"/>
                  </a:lnTo>
                  <a:lnTo>
                    <a:pt x="3332234" y="194609"/>
                  </a:lnTo>
                  <a:lnTo>
                    <a:pt x="3328020" y="214983"/>
                  </a:lnTo>
                  <a:lnTo>
                    <a:pt x="3321699" y="233952"/>
                  </a:lnTo>
                  <a:lnTo>
                    <a:pt x="3298521" y="266270"/>
                  </a:lnTo>
                  <a:lnTo>
                    <a:pt x="3265511" y="286644"/>
                  </a:lnTo>
                  <a:lnTo>
                    <a:pt x="3226882" y="292967"/>
                  </a:lnTo>
                  <a:lnTo>
                    <a:pt x="3206514" y="289454"/>
                  </a:lnTo>
                  <a:lnTo>
                    <a:pt x="3116613" y="268378"/>
                  </a:lnTo>
                  <a:lnTo>
                    <a:pt x="2934704" y="236060"/>
                  </a:lnTo>
                  <a:lnTo>
                    <a:pt x="2750688" y="214983"/>
                  </a:lnTo>
                  <a:lnTo>
                    <a:pt x="2565268" y="203742"/>
                  </a:lnTo>
                  <a:lnTo>
                    <a:pt x="2472558" y="202337"/>
                  </a:lnTo>
                  <a:lnTo>
                    <a:pt x="2383360" y="203742"/>
                  </a:lnTo>
                  <a:lnTo>
                    <a:pt x="2207772" y="212875"/>
                  </a:lnTo>
                  <a:lnTo>
                    <a:pt x="2032887" y="233250"/>
                  </a:lnTo>
                  <a:lnTo>
                    <a:pt x="1860812" y="262055"/>
                  </a:lnTo>
                  <a:lnTo>
                    <a:pt x="1689438" y="300695"/>
                  </a:lnTo>
                  <a:lnTo>
                    <a:pt x="1521577" y="349172"/>
                  </a:lnTo>
                  <a:lnTo>
                    <a:pt x="1357227" y="406782"/>
                  </a:lnTo>
                  <a:lnTo>
                    <a:pt x="1194282" y="474930"/>
                  </a:lnTo>
                  <a:lnTo>
                    <a:pt x="1114214" y="512166"/>
                  </a:lnTo>
                  <a:lnTo>
                    <a:pt x="1104381" y="517084"/>
                  </a:lnTo>
                  <a:lnTo>
                    <a:pt x="1081906" y="522704"/>
                  </a:lnTo>
                  <a:lnTo>
                    <a:pt x="1070668" y="522704"/>
                  </a:lnTo>
                  <a:lnTo>
                    <a:pt x="1056621" y="522704"/>
                  </a:lnTo>
                  <a:lnTo>
                    <a:pt x="1029229" y="514273"/>
                  </a:lnTo>
                  <a:lnTo>
                    <a:pt x="1006052" y="500222"/>
                  </a:lnTo>
                  <a:lnTo>
                    <a:pt x="987088" y="479145"/>
                  </a:lnTo>
                  <a:lnTo>
                    <a:pt x="980065" y="465797"/>
                  </a:lnTo>
                  <a:lnTo>
                    <a:pt x="971637" y="446828"/>
                  </a:lnTo>
                  <a:lnTo>
                    <a:pt x="969530" y="406782"/>
                  </a:lnTo>
                  <a:lnTo>
                    <a:pt x="982874" y="370951"/>
                  </a:lnTo>
                  <a:lnTo>
                    <a:pt x="1008159" y="340039"/>
                  </a:lnTo>
                  <a:lnTo>
                    <a:pt x="1026420" y="330203"/>
                  </a:lnTo>
                  <a:lnTo>
                    <a:pt x="1111404" y="289454"/>
                  </a:lnTo>
                  <a:lnTo>
                    <a:pt x="1285588" y="217793"/>
                  </a:lnTo>
                  <a:lnTo>
                    <a:pt x="1461175" y="155968"/>
                  </a:lnTo>
                  <a:lnTo>
                    <a:pt x="1638869" y="104681"/>
                  </a:lnTo>
                  <a:lnTo>
                    <a:pt x="1820075" y="63230"/>
                  </a:lnTo>
                  <a:lnTo>
                    <a:pt x="2004091" y="32318"/>
                  </a:lnTo>
                  <a:lnTo>
                    <a:pt x="2190214" y="11241"/>
                  </a:lnTo>
                  <a:lnTo>
                    <a:pt x="2378443" y="1405"/>
                  </a:ln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219200" y="1816100"/>
              <a:ext cx="1263650" cy="1263650"/>
            </a:xfrm>
            <a:prstGeom prst="ellipse">
              <a:avLst/>
            </a:prstGeom>
            <a:noFill/>
            <a:ln cap="flat" cmpd="sng" w="19050">
              <a:solidFill>
                <a:schemeClr val="lt1">
                  <a:alpha val="2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1219200" y="1816100"/>
              <a:ext cx="1263650" cy="1263650"/>
            </a:xfrm>
            <a:prstGeom prst="arc">
              <a:avLst>
                <a:gd fmla="val 770435" name="adj1"/>
                <a:gd fmla="val 5005083" name="adj2"/>
              </a:avLst>
            </a:prstGeom>
            <a:noFill/>
            <a:ln cap="rnd" cmpd="sng" w="349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cxnSp>
        <p:nvCxnSpPr>
          <p:cNvPr id="183" name="Google Shape;183;p3"/>
          <p:cNvCxnSpPr/>
          <p:nvPr/>
        </p:nvCxnSpPr>
        <p:spPr>
          <a:xfrm>
            <a:off x="609303" y="662039"/>
            <a:ext cx="648000" cy="0"/>
          </a:xfrm>
          <a:prstGeom prst="straightConnector1">
            <a:avLst/>
          </a:prstGeom>
          <a:noFill/>
          <a:ln cap="rnd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84" name="Google Shape;184;p3"/>
          <p:cNvSpPr/>
          <p:nvPr/>
        </p:nvSpPr>
        <p:spPr>
          <a:xfrm>
            <a:off x="817412" y="669129"/>
            <a:ext cx="232969" cy="157677"/>
          </a:xfrm>
          <a:custGeom>
            <a:rect b="b" l="l" r="r" t="t"/>
            <a:pathLst>
              <a:path extrusionOk="0" h="157677" w="232969">
                <a:moveTo>
                  <a:pt x="199444" y="74800"/>
                </a:moveTo>
                <a:lnTo>
                  <a:pt x="200493" y="74945"/>
                </a:lnTo>
                <a:lnTo>
                  <a:pt x="201543" y="75307"/>
                </a:lnTo>
                <a:lnTo>
                  <a:pt x="203171" y="76575"/>
                </a:lnTo>
                <a:lnTo>
                  <a:pt x="204148" y="78277"/>
                </a:lnTo>
                <a:lnTo>
                  <a:pt x="204473" y="80269"/>
                </a:lnTo>
                <a:lnTo>
                  <a:pt x="204256" y="81319"/>
                </a:lnTo>
                <a:lnTo>
                  <a:pt x="202628" y="87149"/>
                </a:lnTo>
                <a:lnTo>
                  <a:pt x="198901" y="98629"/>
                </a:lnTo>
                <a:lnTo>
                  <a:pt x="196767" y="104278"/>
                </a:lnTo>
                <a:lnTo>
                  <a:pt x="196369" y="105003"/>
                </a:lnTo>
                <a:lnTo>
                  <a:pt x="195392" y="106234"/>
                </a:lnTo>
                <a:lnTo>
                  <a:pt x="194162" y="107067"/>
                </a:lnTo>
                <a:lnTo>
                  <a:pt x="192678" y="107538"/>
                </a:lnTo>
                <a:lnTo>
                  <a:pt x="191919" y="107538"/>
                </a:lnTo>
                <a:lnTo>
                  <a:pt x="190906" y="107501"/>
                </a:lnTo>
                <a:lnTo>
                  <a:pt x="189965" y="107176"/>
                </a:lnTo>
                <a:lnTo>
                  <a:pt x="188988" y="106777"/>
                </a:lnTo>
                <a:lnTo>
                  <a:pt x="187577" y="105292"/>
                </a:lnTo>
                <a:lnTo>
                  <a:pt x="186745" y="103482"/>
                </a:lnTo>
                <a:lnTo>
                  <a:pt x="186745" y="101454"/>
                </a:lnTo>
                <a:lnTo>
                  <a:pt x="187071" y="100404"/>
                </a:lnTo>
                <a:lnTo>
                  <a:pt x="189097" y="95080"/>
                </a:lnTo>
                <a:lnTo>
                  <a:pt x="192642" y="84180"/>
                </a:lnTo>
                <a:lnTo>
                  <a:pt x="194162" y="78711"/>
                </a:lnTo>
                <a:lnTo>
                  <a:pt x="194524" y="77661"/>
                </a:lnTo>
                <a:lnTo>
                  <a:pt x="195754" y="76104"/>
                </a:lnTo>
                <a:lnTo>
                  <a:pt x="197490" y="75054"/>
                </a:lnTo>
                <a:close/>
                <a:moveTo>
                  <a:pt x="49596" y="23138"/>
                </a:moveTo>
                <a:lnTo>
                  <a:pt x="50647" y="23211"/>
                </a:lnTo>
                <a:lnTo>
                  <a:pt x="52532" y="24008"/>
                </a:lnTo>
                <a:lnTo>
                  <a:pt x="53946" y="25385"/>
                </a:lnTo>
                <a:lnTo>
                  <a:pt x="54780" y="27268"/>
                </a:lnTo>
                <a:lnTo>
                  <a:pt x="54816" y="28391"/>
                </a:lnTo>
                <a:lnTo>
                  <a:pt x="54780" y="30420"/>
                </a:lnTo>
                <a:lnTo>
                  <a:pt x="54417" y="34442"/>
                </a:lnTo>
                <a:lnTo>
                  <a:pt x="53692" y="38427"/>
                </a:lnTo>
                <a:lnTo>
                  <a:pt x="52569" y="42303"/>
                </a:lnTo>
                <a:lnTo>
                  <a:pt x="51118" y="46071"/>
                </a:lnTo>
                <a:lnTo>
                  <a:pt x="49342" y="49658"/>
                </a:lnTo>
                <a:lnTo>
                  <a:pt x="47239" y="53099"/>
                </a:lnTo>
                <a:lnTo>
                  <a:pt x="44810" y="56324"/>
                </a:lnTo>
                <a:lnTo>
                  <a:pt x="43505" y="57918"/>
                </a:lnTo>
                <a:lnTo>
                  <a:pt x="30381" y="72409"/>
                </a:lnTo>
                <a:lnTo>
                  <a:pt x="29547" y="73206"/>
                </a:lnTo>
                <a:lnTo>
                  <a:pt x="27589" y="74075"/>
                </a:lnTo>
                <a:lnTo>
                  <a:pt x="26538" y="74148"/>
                </a:lnTo>
                <a:lnTo>
                  <a:pt x="25595" y="74075"/>
                </a:lnTo>
                <a:lnTo>
                  <a:pt x="23819" y="73387"/>
                </a:lnTo>
                <a:lnTo>
                  <a:pt x="23021" y="72844"/>
                </a:lnTo>
                <a:lnTo>
                  <a:pt x="22296" y="72047"/>
                </a:lnTo>
                <a:lnTo>
                  <a:pt x="21426" y="70235"/>
                </a:lnTo>
                <a:lnTo>
                  <a:pt x="21317" y="68170"/>
                </a:lnTo>
                <a:lnTo>
                  <a:pt x="22006" y="66322"/>
                </a:lnTo>
                <a:lnTo>
                  <a:pt x="22659" y="65417"/>
                </a:lnTo>
                <a:lnTo>
                  <a:pt x="35710" y="50925"/>
                </a:lnTo>
                <a:lnTo>
                  <a:pt x="36762" y="49766"/>
                </a:lnTo>
                <a:lnTo>
                  <a:pt x="38574" y="47266"/>
                </a:lnTo>
                <a:lnTo>
                  <a:pt x="40206" y="44586"/>
                </a:lnTo>
                <a:lnTo>
                  <a:pt x="41584" y="41905"/>
                </a:lnTo>
                <a:lnTo>
                  <a:pt x="42671" y="39006"/>
                </a:lnTo>
                <a:lnTo>
                  <a:pt x="43505" y="36036"/>
                </a:lnTo>
                <a:lnTo>
                  <a:pt x="44085" y="33029"/>
                </a:lnTo>
                <a:lnTo>
                  <a:pt x="44339" y="29949"/>
                </a:lnTo>
                <a:lnTo>
                  <a:pt x="44375" y="28391"/>
                </a:lnTo>
                <a:lnTo>
                  <a:pt x="44448" y="27268"/>
                </a:lnTo>
                <a:lnTo>
                  <a:pt x="45281" y="25385"/>
                </a:lnTo>
                <a:lnTo>
                  <a:pt x="46695" y="24008"/>
                </a:lnTo>
                <a:lnTo>
                  <a:pt x="48544" y="23211"/>
                </a:lnTo>
                <a:close/>
                <a:moveTo>
                  <a:pt x="222239" y="0"/>
                </a:moveTo>
                <a:lnTo>
                  <a:pt x="232735" y="0"/>
                </a:lnTo>
                <a:lnTo>
                  <a:pt x="232969" y="4939"/>
                </a:lnTo>
                <a:lnTo>
                  <a:pt x="232969" y="7658"/>
                </a:lnTo>
                <a:lnTo>
                  <a:pt x="232969" y="30534"/>
                </a:lnTo>
                <a:lnTo>
                  <a:pt x="232933" y="31622"/>
                </a:lnTo>
                <a:lnTo>
                  <a:pt x="232136" y="33471"/>
                </a:lnTo>
                <a:lnTo>
                  <a:pt x="230723" y="34921"/>
                </a:lnTo>
                <a:lnTo>
                  <a:pt x="228839" y="35719"/>
                </a:lnTo>
                <a:lnTo>
                  <a:pt x="227752" y="35755"/>
                </a:lnTo>
                <a:lnTo>
                  <a:pt x="226701" y="35719"/>
                </a:lnTo>
                <a:lnTo>
                  <a:pt x="224853" y="34921"/>
                </a:lnTo>
                <a:lnTo>
                  <a:pt x="223440" y="33471"/>
                </a:lnTo>
                <a:lnTo>
                  <a:pt x="222643" y="31622"/>
                </a:lnTo>
                <a:lnTo>
                  <a:pt x="222534" y="30534"/>
                </a:lnTo>
                <a:lnTo>
                  <a:pt x="222534" y="7658"/>
                </a:lnTo>
                <a:lnTo>
                  <a:pt x="222534" y="5193"/>
                </a:lnTo>
                <a:lnTo>
                  <a:pt x="222281" y="371"/>
                </a:lnTo>
                <a:close/>
                <a:moveTo>
                  <a:pt x="199826" y="0"/>
                </a:moveTo>
                <a:lnTo>
                  <a:pt x="210314" y="0"/>
                </a:lnTo>
                <a:lnTo>
                  <a:pt x="210673" y="3307"/>
                </a:lnTo>
                <a:lnTo>
                  <a:pt x="210781" y="7694"/>
                </a:lnTo>
                <a:lnTo>
                  <a:pt x="210781" y="30570"/>
                </a:lnTo>
                <a:lnTo>
                  <a:pt x="210673" y="37459"/>
                </a:lnTo>
                <a:lnTo>
                  <a:pt x="209730" y="51199"/>
                </a:lnTo>
                <a:lnTo>
                  <a:pt x="208896" y="58051"/>
                </a:lnTo>
                <a:lnTo>
                  <a:pt x="208679" y="58957"/>
                </a:lnTo>
                <a:lnTo>
                  <a:pt x="207809" y="60589"/>
                </a:lnTo>
                <a:lnTo>
                  <a:pt x="206395" y="61785"/>
                </a:lnTo>
                <a:lnTo>
                  <a:pt x="204655" y="62474"/>
                </a:lnTo>
                <a:lnTo>
                  <a:pt x="203712" y="62510"/>
                </a:lnTo>
                <a:lnTo>
                  <a:pt x="203349" y="62510"/>
                </a:lnTo>
                <a:lnTo>
                  <a:pt x="202987" y="62474"/>
                </a:lnTo>
                <a:lnTo>
                  <a:pt x="201935" y="62256"/>
                </a:lnTo>
                <a:lnTo>
                  <a:pt x="200195" y="61205"/>
                </a:lnTo>
                <a:lnTo>
                  <a:pt x="198963" y="59610"/>
                </a:lnTo>
                <a:lnTo>
                  <a:pt x="198455" y="57652"/>
                </a:lnTo>
                <a:lnTo>
                  <a:pt x="198564" y="56565"/>
                </a:lnTo>
                <a:lnTo>
                  <a:pt x="199325" y="50148"/>
                </a:lnTo>
                <a:lnTo>
                  <a:pt x="200231" y="37096"/>
                </a:lnTo>
                <a:lnTo>
                  <a:pt x="200340" y="30570"/>
                </a:lnTo>
                <a:lnTo>
                  <a:pt x="200340" y="7694"/>
                </a:lnTo>
                <a:lnTo>
                  <a:pt x="200231" y="3851"/>
                </a:lnTo>
                <a:close/>
                <a:moveTo>
                  <a:pt x="177461" y="0"/>
                </a:moveTo>
                <a:lnTo>
                  <a:pt x="187963" y="0"/>
                </a:lnTo>
                <a:lnTo>
                  <a:pt x="188449" y="4593"/>
                </a:lnTo>
                <a:lnTo>
                  <a:pt x="188485" y="7710"/>
                </a:lnTo>
                <a:lnTo>
                  <a:pt x="188485" y="30578"/>
                </a:lnTo>
                <a:lnTo>
                  <a:pt x="188449" y="34746"/>
                </a:lnTo>
                <a:lnTo>
                  <a:pt x="188086" y="43009"/>
                </a:lnTo>
                <a:lnTo>
                  <a:pt x="187289" y="51199"/>
                </a:lnTo>
                <a:lnTo>
                  <a:pt x="186202" y="59354"/>
                </a:lnTo>
                <a:lnTo>
                  <a:pt x="184679" y="67363"/>
                </a:lnTo>
                <a:lnTo>
                  <a:pt x="182795" y="75300"/>
                </a:lnTo>
                <a:lnTo>
                  <a:pt x="180547" y="83201"/>
                </a:lnTo>
                <a:lnTo>
                  <a:pt x="178010" y="90920"/>
                </a:lnTo>
                <a:lnTo>
                  <a:pt x="175074" y="98495"/>
                </a:lnTo>
                <a:lnTo>
                  <a:pt x="171776" y="105960"/>
                </a:lnTo>
                <a:lnTo>
                  <a:pt x="168151" y="113245"/>
                </a:lnTo>
                <a:lnTo>
                  <a:pt x="164164" y="120421"/>
                </a:lnTo>
                <a:lnTo>
                  <a:pt x="159887" y="127343"/>
                </a:lnTo>
                <a:lnTo>
                  <a:pt x="155248" y="134120"/>
                </a:lnTo>
                <a:lnTo>
                  <a:pt x="150282" y="140716"/>
                </a:lnTo>
                <a:lnTo>
                  <a:pt x="145027" y="147095"/>
                </a:lnTo>
                <a:lnTo>
                  <a:pt x="142236" y="150211"/>
                </a:lnTo>
                <a:lnTo>
                  <a:pt x="137017" y="155937"/>
                </a:lnTo>
                <a:lnTo>
                  <a:pt x="136183" y="156735"/>
                </a:lnTo>
                <a:lnTo>
                  <a:pt x="134226" y="157568"/>
                </a:lnTo>
                <a:lnTo>
                  <a:pt x="133175" y="157677"/>
                </a:lnTo>
                <a:lnTo>
                  <a:pt x="132232" y="157641"/>
                </a:lnTo>
                <a:lnTo>
                  <a:pt x="130456" y="156952"/>
                </a:lnTo>
                <a:lnTo>
                  <a:pt x="129659" y="156336"/>
                </a:lnTo>
                <a:lnTo>
                  <a:pt x="128934" y="155539"/>
                </a:lnTo>
                <a:lnTo>
                  <a:pt x="128064" y="153654"/>
                </a:lnTo>
                <a:lnTo>
                  <a:pt x="127955" y="151661"/>
                </a:lnTo>
                <a:lnTo>
                  <a:pt x="128644" y="149740"/>
                </a:lnTo>
                <a:lnTo>
                  <a:pt x="129296" y="148907"/>
                </a:lnTo>
                <a:lnTo>
                  <a:pt x="134516" y="143180"/>
                </a:lnTo>
                <a:lnTo>
                  <a:pt x="137125" y="140245"/>
                </a:lnTo>
                <a:lnTo>
                  <a:pt x="142091" y="134301"/>
                </a:lnTo>
                <a:lnTo>
                  <a:pt x="146730" y="128068"/>
                </a:lnTo>
                <a:lnTo>
                  <a:pt x="151116" y="121725"/>
                </a:lnTo>
                <a:lnTo>
                  <a:pt x="155139" y="115129"/>
                </a:lnTo>
                <a:lnTo>
                  <a:pt x="158909" y="108389"/>
                </a:lnTo>
                <a:lnTo>
                  <a:pt x="162280" y="101503"/>
                </a:lnTo>
                <a:lnTo>
                  <a:pt x="165433" y="94508"/>
                </a:lnTo>
                <a:lnTo>
                  <a:pt x="168188" y="87368"/>
                </a:lnTo>
                <a:lnTo>
                  <a:pt x="170580" y="80120"/>
                </a:lnTo>
                <a:lnTo>
                  <a:pt x="172682" y="72691"/>
                </a:lnTo>
                <a:lnTo>
                  <a:pt x="174458" y="65225"/>
                </a:lnTo>
                <a:lnTo>
                  <a:pt x="175872" y="57650"/>
                </a:lnTo>
                <a:lnTo>
                  <a:pt x="176959" y="50003"/>
                </a:lnTo>
                <a:lnTo>
                  <a:pt x="177648" y="42284"/>
                </a:lnTo>
                <a:lnTo>
                  <a:pt x="178010" y="34492"/>
                </a:lnTo>
                <a:lnTo>
                  <a:pt x="178046" y="30578"/>
                </a:lnTo>
                <a:lnTo>
                  <a:pt x="178046" y="7710"/>
                </a:lnTo>
                <a:lnTo>
                  <a:pt x="178010" y="5100"/>
                </a:lnTo>
                <a:lnTo>
                  <a:pt x="177467" y="26"/>
                </a:lnTo>
                <a:close/>
                <a:moveTo>
                  <a:pt x="154678" y="0"/>
                </a:moveTo>
                <a:lnTo>
                  <a:pt x="165404" y="0"/>
                </a:lnTo>
                <a:lnTo>
                  <a:pt x="165790" y="1808"/>
                </a:lnTo>
                <a:lnTo>
                  <a:pt x="166189" y="5722"/>
                </a:lnTo>
                <a:lnTo>
                  <a:pt x="166189" y="7716"/>
                </a:lnTo>
                <a:lnTo>
                  <a:pt x="166189" y="30583"/>
                </a:lnTo>
                <a:lnTo>
                  <a:pt x="166189" y="34243"/>
                </a:lnTo>
                <a:lnTo>
                  <a:pt x="165827" y="41455"/>
                </a:lnTo>
                <a:lnTo>
                  <a:pt x="165210" y="48631"/>
                </a:lnTo>
                <a:lnTo>
                  <a:pt x="164232" y="55734"/>
                </a:lnTo>
                <a:lnTo>
                  <a:pt x="162855" y="62801"/>
                </a:lnTo>
                <a:lnTo>
                  <a:pt x="161224" y="69722"/>
                </a:lnTo>
                <a:lnTo>
                  <a:pt x="159303" y="76608"/>
                </a:lnTo>
                <a:lnTo>
                  <a:pt x="157020" y="83349"/>
                </a:lnTo>
                <a:lnTo>
                  <a:pt x="154446" y="89981"/>
                </a:lnTo>
                <a:lnTo>
                  <a:pt x="151583" y="96504"/>
                </a:lnTo>
                <a:lnTo>
                  <a:pt x="148394" y="102918"/>
                </a:lnTo>
                <a:lnTo>
                  <a:pt x="144951" y="109152"/>
                </a:lnTo>
                <a:lnTo>
                  <a:pt x="141218" y="115240"/>
                </a:lnTo>
                <a:lnTo>
                  <a:pt x="137122" y="121183"/>
                </a:lnTo>
                <a:lnTo>
                  <a:pt x="132809" y="126946"/>
                </a:lnTo>
                <a:lnTo>
                  <a:pt x="128207" y="132526"/>
                </a:lnTo>
                <a:lnTo>
                  <a:pt x="125742" y="135244"/>
                </a:lnTo>
                <a:lnTo>
                  <a:pt x="106932" y="156010"/>
                </a:lnTo>
                <a:lnTo>
                  <a:pt x="106099" y="156771"/>
                </a:lnTo>
                <a:lnTo>
                  <a:pt x="104105" y="157641"/>
                </a:lnTo>
                <a:lnTo>
                  <a:pt x="103054" y="157677"/>
                </a:lnTo>
                <a:lnTo>
                  <a:pt x="102112" y="157641"/>
                </a:lnTo>
                <a:lnTo>
                  <a:pt x="100300" y="156952"/>
                </a:lnTo>
                <a:lnTo>
                  <a:pt x="99502" y="156336"/>
                </a:lnTo>
                <a:lnTo>
                  <a:pt x="98777" y="155575"/>
                </a:lnTo>
                <a:lnTo>
                  <a:pt x="97944" y="153691"/>
                </a:lnTo>
                <a:lnTo>
                  <a:pt x="97835" y="151734"/>
                </a:lnTo>
                <a:lnTo>
                  <a:pt x="98524" y="149777"/>
                </a:lnTo>
                <a:lnTo>
                  <a:pt x="99212" y="148943"/>
                </a:lnTo>
                <a:lnTo>
                  <a:pt x="118022" y="128178"/>
                </a:lnTo>
                <a:lnTo>
                  <a:pt x="120342" y="125677"/>
                </a:lnTo>
                <a:lnTo>
                  <a:pt x="124619" y="120459"/>
                </a:lnTo>
                <a:lnTo>
                  <a:pt x="128678" y="115095"/>
                </a:lnTo>
                <a:lnTo>
                  <a:pt x="132447" y="109550"/>
                </a:lnTo>
                <a:lnTo>
                  <a:pt x="135926" y="103861"/>
                </a:lnTo>
                <a:lnTo>
                  <a:pt x="139152" y="98062"/>
                </a:lnTo>
                <a:lnTo>
                  <a:pt x="142160" y="92119"/>
                </a:lnTo>
                <a:lnTo>
                  <a:pt x="144806" y="86030"/>
                </a:lnTo>
                <a:lnTo>
                  <a:pt x="147198" y="79797"/>
                </a:lnTo>
                <a:lnTo>
                  <a:pt x="149336" y="73491"/>
                </a:lnTo>
                <a:lnTo>
                  <a:pt x="151112" y="67113"/>
                </a:lnTo>
                <a:lnTo>
                  <a:pt x="152670" y="60590"/>
                </a:lnTo>
                <a:lnTo>
                  <a:pt x="153866" y="54067"/>
                </a:lnTo>
                <a:lnTo>
                  <a:pt x="154809" y="47435"/>
                </a:lnTo>
                <a:lnTo>
                  <a:pt x="155461" y="40694"/>
                </a:lnTo>
                <a:lnTo>
                  <a:pt x="155751" y="33990"/>
                </a:lnTo>
                <a:lnTo>
                  <a:pt x="155751" y="30583"/>
                </a:lnTo>
                <a:lnTo>
                  <a:pt x="155751" y="7716"/>
                </a:lnTo>
                <a:lnTo>
                  <a:pt x="155751" y="6266"/>
                </a:lnTo>
                <a:lnTo>
                  <a:pt x="155461" y="3439"/>
                </a:lnTo>
                <a:lnTo>
                  <a:pt x="154881" y="685"/>
                </a:lnTo>
                <a:close/>
                <a:moveTo>
                  <a:pt x="113160" y="0"/>
                </a:moveTo>
                <a:lnTo>
                  <a:pt x="142020" y="0"/>
                </a:lnTo>
                <a:lnTo>
                  <a:pt x="143276" y="2870"/>
                </a:lnTo>
                <a:lnTo>
                  <a:pt x="143929" y="6059"/>
                </a:lnTo>
                <a:lnTo>
                  <a:pt x="144001" y="7727"/>
                </a:lnTo>
                <a:lnTo>
                  <a:pt x="144001" y="30598"/>
                </a:lnTo>
                <a:lnTo>
                  <a:pt x="143929" y="33715"/>
                </a:lnTo>
                <a:lnTo>
                  <a:pt x="143675" y="39876"/>
                </a:lnTo>
                <a:lnTo>
                  <a:pt x="143095" y="46038"/>
                </a:lnTo>
                <a:lnTo>
                  <a:pt x="142224" y="52164"/>
                </a:lnTo>
                <a:lnTo>
                  <a:pt x="141136" y="58217"/>
                </a:lnTo>
                <a:lnTo>
                  <a:pt x="139722" y="64161"/>
                </a:lnTo>
                <a:lnTo>
                  <a:pt x="138053" y="69997"/>
                </a:lnTo>
                <a:lnTo>
                  <a:pt x="136095" y="75796"/>
                </a:lnTo>
                <a:lnTo>
                  <a:pt x="133918" y="81486"/>
                </a:lnTo>
                <a:lnTo>
                  <a:pt x="131416" y="87068"/>
                </a:lnTo>
                <a:lnTo>
                  <a:pt x="128695" y="92578"/>
                </a:lnTo>
                <a:lnTo>
                  <a:pt x="125721" y="97942"/>
                </a:lnTo>
                <a:lnTo>
                  <a:pt x="122530" y="103161"/>
                </a:lnTo>
                <a:lnTo>
                  <a:pt x="119048" y="108236"/>
                </a:lnTo>
                <a:lnTo>
                  <a:pt x="115312" y="113165"/>
                </a:lnTo>
                <a:lnTo>
                  <a:pt x="111358" y="117913"/>
                </a:lnTo>
                <a:lnTo>
                  <a:pt x="109327" y="120269"/>
                </a:lnTo>
                <a:lnTo>
                  <a:pt x="86912" y="144880"/>
                </a:lnTo>
                <a:lnTo>
                  <a:pt x="86078" y="145641"/>
                </a:lnTo>
                <a:lnTo>
                  <a:pt x="84083" y="146547"/>
                </a:lnTo>
                <a:lnTo>
                  <a:pt x="83068" y="146583"/>
                </a:lnTo>
                <a:lnTo>
                  <a:pt x="82125" y="146547"/>
                </a:lnTo>
                <a:lnTo>
                  <a:pt x="80348" y="145858"/>
                </a:lnTo>
                <a:lnTo>
                  <a:pt x="79550" y="145242"/>
                </a:lnTo>
                <a:lnTo>
                  <a:pt x="78824" y="144445"/>
                </a:lnTo>
                <a:lnTo>
                  <a:pt x="77954" y="142633"/>
                </a:lnTo>
                <a:lnTo>
                  <a:pt x="77845" y="140639"/>
                </a:lnTo>
                <a:lnTo>
                  <a:pt x="78498" y="138718"/>
                </a:lnTo>
                <a:lnTo>
                  <a:pt x="79187" y="137884"/>
                </a:lnTo>
                <a:lnTo>
                  <a:pt x="101602" y="113237"/>
                </a:lnTo>
                <a:lnTo>
                  <a:pt x="103488" y="111099"/>
                </a:lnTo>
                <a:lnTo>
                  <a:pt x="107115" y="106713"/>
                </a:lnTo>
                <a:lnTo>
                  <a:pt x="110560" y="102183"/>
                </a:lnTo>
                <a:lnTo>
                  <a:pt x="113752" y="97471"/>
                </a:lnTo>
                <a:lnTo>
                  <a:pt x="116726" y="92650"/>
                </a:lnTo>
                <a:lnTo>
                  <a:pt x="119447" y="87721"/>
                </a:lnTo>
                <a:lnTo>
                  <a:pt x="121949" y="82682"/>
                </a:lnTo>
                <a:lnTo>
                  <a:pt x="124271" y="77536"/>
                </a:lnTo>
                <a:lnTo>
                  <a:pt x="126302" y="72244"/>
                </a:lnTo>
                <a:lnTo>
                  <a:pt x="128079" y="66916"/>
                </a:lnTo>
                <a:lnTo>
                  <a:pt x="129602" y="61515"/>
                </a:lnTo>
                <a:lnTo>
                  <a:pt x="130908" y="56006"/>
                </a:lnTo>
                <a:lnTo>
                  <a:pt x="131923" y="50496"/>
                </a:lnTo>
                <a:lnTo>
                  <a:pt x="132721" y="44842"/>
                </a:lnTo>
                <a:lnTo>
                  <a:pt x="133229" y="39224"/>
                </a:lnTo>
                <a:lnTo>
                  <a:pt x="133519" y="33461"/>
                </a:lnTo>
                <a:lnTo>
                  <a:pt x="133556" y="30598"/>
                </a:lnTo>
                <a:lnTo>
                  <a:pt x="133556" y="7727"/>
                </a:lnTo>
                <a:lnTo>
                  <a:pt x="133447" y="6531"/>
                </a:lnTo>
                <a:lnTo>
                  <a:pt x="132576" y="4392"/>
                </a:lnTo>
                <a:lnTo>
                  <a:pt x="130944" y="2761"/>
                </a:lnTo>
                <a:lnTo>
                  <a:pt x="128804" y="1891"/>
                </a:lnTo>
                <a:lnTo>
                  <a:pt x="127607" y="1819"/>
                </a:lnTo>
                <a:lnTo>
                  <a:pt x="126410" y="1891"/>
                </a:lnTo>
                <a:lnTo>
                  <a:pt x="124307" y="2761"/>
                </a:lnTo>
                <a:lnTo>
                  <a:pt x="122675" y="4392"/>
                </a:lnTo>
                <a:lnTo>
                  <a:pt x="121804" y="6531"/>
                </a:lnTo>
                <a:lnTo>
                  <a:pt x="121695" y="7727"/>
                </a:lnTo>
                <a:lnTo>
                  <a:pt x="121695" y="28423"/>
                </a:lnTo>
                <a:lnTo>
                  <a:pt x="121587" y="33534"/>
                </a:lnTo>
                <a:lnTo>
                  <a:pt x="120643" y="43682"/>
                </a:lnTo>
                <a:lnTo>
                  <a:pt x="118830" y="53686"/>
                </a:lnTo>
                <a:lnTo>
                  <a:pt x="116074" y="63436"/>
                </a:lnTo>
                <a:lnTo>
                  <a:pt x="112447" y="72824"/>
                </a:lnTo>
                <a:lnTo>
                  <a:pt x="107949" y="81921"/>
                </a:lnTo>
                <a:lnTo>
                  <a:pt x="102690" y="90584"/>
                </a:lnTo>
                <a:lnTo>
                  <a:pt x="96597" y="98775"/>
                </a:lnTo>
                <a:lnTo>
                  <a:pt x="93187" y="102654"/>
                </a:lnTo>
                <a:lnTo>
                  <a:pt x="70192" y="128171"/>
                </a:lnTo>
                <a:lnTo>
                  <a:pt x="69467" y="128896"/>
                </a:lnTo>
                <a:lnTo>
                  <a:pt x="67617" y="129765"/>
                </a:lnTo>
                <a:lnTo>
                  <a:pt x="65622" y="129874"/>
                </a:lnTo>
                <a:lnTo>
                  <a:pt x="63700" y="129222"/>
                </a:lnTo>
                <a:lnTo>
                  <a:pt x="62829" y="128533"/>
                </a:lnTo>
                <a:lnTo>
                  <a:pt x="62104" y="127808"/>
                </a:lnTo>
                <a:lnTo>
                  <a:pt x="61233" y="125923"/>
                </a:lnTo>
                <a:lnTo>
                  <a:pt x="61124" y="123930"/>
                </a:lnTo>
                <a:lnTo>
                  <a:pt x="61814" y="122009"/>
                </a:lnTo>
                <a:lnTo>
                  <a:pt x="62466" y="121175"/>
                </a:lnTo>
                <a:lnTo>
                  <a:pt x="85389" y="95658"/>
                </a:lnTo>
                <a:lnTo>
                  <a:pt x="88472" y="92143"/>
                </a:lnTo>
                <a:lnTo>
                  <a:pt x="94021" y="84748"/>
                </a:lnTo>
                <a:lnTo>
                  <a:pt x="98809" y="76883"/>
                </a:lnTo>
                <a:lnTo>
                  <a:pt x="102907" y="68655"/>
                </a:lnTo>
                <a:lnTo>
                  <a:pt x="106136" y="60138"/>
                </a:lnTo>
                <a:lnTo>
                  <a:pt x="108638" y="51330"/>
                </a:lnTo>
                <a:lnTo>
                  <a:pt x="110307" y="42232"/>
                </a:lnTo>
                <a:lnTo>
                  <a:pt x="111213" y="33062"/>
                </a:lnTo>
                <a:lnTo>
                  <a:pt x="111250" y="28423"/>
                </a:lnTo>
                <a:lnTo>
                  <a:pt x="111250" y="7727"/>
                </a:lnTo>
                <a:lnTo>
                  <a:pt x="111322" y="6059"/>
                </a:lnTo>
                <a:lnTo>
                  <a:pt x="111975" y="2870"/>
                </a:lnTo>
                <a:close/>
                <a:moveTo>
                  <a:pt x="89759" y="0"/>
                </a:moveTo>
                <a:lnTo>
                  <a:pt x="100513" y="0"/>
                </a:lnTo>
                <a:lnTo>
                  <a:pt x="100300" y="685"/>
                </a:lnTo>
                <a:lnTo>
                  <a:pt x="99720" y="3439"/>
                </a:lnTo>
                <a:lnTo>
                  <a:pt x="99466" y="6266"/>
                </a:lnTo>
                <a:lnTo>
                  <a:pt x="99394" y="7716"/>
                </a:lnTo>
                <a:lnTo>
                  <a:pt x="99394" y="28409"/>
                </a:lnTo>
                <a:lnTo>
                  <a:pt x="99357" y="32468"/>
                </a:lnTo>
                <a:lnTo>
                  <a:pt x="98633" y="40622"/>
                </a:lnTo>
                <a:lnTo>
                  <a:pt x="97110" y="48594"/>
                </a:lnTo>
                <a:lnTo>
                  <a:pt x="94936" y="56350"/>
                </a:lnTo>
                <a:lnTo>
                  <a:pt x="92036" y="63924"/>
                </a:lnTo>
                <a:lnTo>
                  <a:pt x="88448" y="71172"/>
                </a:lnTo>
                <a:lnTo>
                  <a:pt x="84208" y="78094"/>
                </a:lnTo>
                <a:lnTo>
                  <a:pt x="79351" y="84653"/>
                </a:lnTo>
                <a:lnTo>
                  <a:pt x="76669" y="87734"/>
                </a:lnTo>
                <a:lnTo>
                  <a:pt x="60324" y="105854"/>
                </a:lnTo>
                <a:lnTo>
                  <a:pt x="59599" y="106579"/>
                </a:lnTo>
                <a:lnTo>
                  <a:pt x="57715" y="107448"/>
                </a:lnTo>
                <a:lnTo>
                  <a:pt x="55721" y="107557"/>
                </a:lnTo>
                <a:lnTo>
                  <a:pt x="53800" y="106905"/>
                </a:lnTo>
                <a:lnTo>
                  <a:pt x="52967" y="106252"/>
                </a:lnTo>
                <a:lnTo>
                  <a:pt x="52242" y="105491"/>
                </a:lnTo>
                <a:lnTo>
                  <a:pt x="51336" y="103643"/>
                </a:lnTo>
                <a:lnTo>
                  <a:pt x="51227" y="101614"/>
                </a:lnTo>
                <a:lnTo>
                  <a:pt x="51916" y="99729"/>
                </a:lnTo>
                <a:lnTo>
                  <a:pt x="52604" y="98859"/>
                </a:lnTo>
                <a:lnTo>
                  <a:pt x="68877" y="80739"/>
                </a:lnTo>
                <a:lnTo>
                  <a:pt x="71269" y="78021"/>
                </a:lnTo>
                <a:lnTo>
                  <a:pt x="75546" y="72223"/>
                </a:lnTo>
                <a:lnTo>
                  <a:pt x="79315" y="66135"/>
                </a:lnTo>
                <a:lnTo>
                  <a:pt x="82432" y="59720"/>
                </a:lnTo>
                <a:lnTo>
                  <a:pt x="85005" y="53088"/>
                </a:lnTo>
                <a:lnTo>
                  <a:pt x="86926" y="46203"/>
                </a:lnTo>
                <a:lnTo>
                  <a:pt x="88231" y="39208"/>
                </a:lnTo>
                <a:lnTo>
                  <a:pt x="88920" y="31996"/>
                </a:lnTo>
                <a:lnTo>
                  <a:pt x="88956" y="28409"/>
                </a:lnTo>
                <a:lnTo>
                  <a:pt x="88956" y="7716"/>
                </a:lnTo>
                <a:lnTo>
                  <a:pt x="89028" y="5722"/>
                </a:lnTo>
                <a:lnTo>
                  <a:pt x="89391" y="1808"/>
                </a:lnTo>
                <a:close/>
                <a:moveTo>
                  <a:pt x="67259" y="0"/>
                </a:moveTo>
                <a:lnTo>
                  <a:pt x="77688" y="0"/>
                </a:lnTo>
                <a:lnTo>
                  <a:pt x="77683" y="26"/>
                </a:lnTo>
                <a:lnTo>
                  <a:pt x="77175" y="5100"/>
                </a:lnTo>
                <a:lnTo>
                  <a:pt x="77175" y="7710"/>
                </a:lnTo>
                <a:lnTo>
                  <a:pt x="77175" y="28403"/>
                </a:lnTo>
                <a:lnTo>
                  <a:pt x="77139" y="31448"/>
                </a:lnTo>
                <a:lnTo>
                  <a:pt x="76559" y="37536"/>
                </a:lnTo>
                <a:lnTo>
                  <a:pt x="75436" y="43516"/>
                </a:lnTo>
                <a:lnTo>
                  <a:pt x="73768" y="49315"/>
                </a:lnTo>
                <a:lnTo>
                  <a:pt x="71630" y="55005"/>
                </a:lnTo>
                <a:lnTo>
                  <a:pt x="68948" y="60441"/>
                </a:lnTo>
                <a:lnTo>
                  <a:pt x="65794" y="65587"/>
                </a:lnTo>
                <a:lnTo>
                  <a:pt x="62133" y="70516"/>
                </a:lnTo>
                <a:lnTo>
                  <a:pt x="60104" y="72799"/>
                </a:lnTo>
                <a:lnTo>
                  <a:pt x="45388" y="89144"/>
                </a:lnTo>
                <a:lnTo>
                  <a:pt x="44663" y="89869"/>
                </a:lnTo>
                <a:lnTo>
                  <a:pt x="42778" y="90775"/>
                </a:lnTo>
                <a:lnTo>
                  <a:pt x="40785" y="90848"/>
                </a:lnTo>
                <a:lnTo>
                  <a:pt x="38864" y="90195"/>
                </a:lnTo>
                <a:lnTo>
                  <a:pt x="38030" y="89543"/>
                </a:lnTo>
                <a:lnTo>
                  <a:pt x="37305" y="88782"/>
                </a:lnTo>
                <a:lnTo>
                  <a:pt x="36435" y="86934"/>
                </a:lnTo>
                <a:lnTo>
                  <a:pt x="36327" y="84904"/>
                </a:lnTo>
                <a:lnTo>
                  <a:pt x="36979" y="83019"/>
                </a:lnTo>
                <a:lnTo>
                  <a:pt x="37668" y="82150"/>
                </a:lnTo>
                <a:lnTo>
                  <a:pt x="52347" y="65877"/>
                </a:lnTo>
                <a:lnTo>
                  <a:pt x="54051" y="63884"/>
                </a:lnTo>
                <a:lnTo>
                  <a:pt x="57132" y="59752"/>
                </a:lnTo>
                <a:lnTo>
                  <a:pt x="59814" y="55367"/>
                </a:lnTo>
                <a:lnTo>
                  <a:pt x="62025" y="50837"/>
                </a:lnTo>
                <a:lnTo>
                  <a:pt x="63873" y="46017"/>
                </a:lnTo>
                <a:lnTo>
                  <a:pt x="65287" y="41124"/>
                </a:lnTo>
                <a:lnTo>
                  <a:pt x="66229" y="36123"/>
                </a:lnTo>
                <a:lnTo>
                  <a:pt x="66700" y="30940"/>
                </a:lnTo>
                <a:lnTo>
                  <a:pt x="66737" y="28403"/>
                </a:lnTo>
                <a:lnTo>
                  <a:pt x="66737" y="7710"/>
                </a:lnTo>
                <a:lnTo>
                  <a:pt x="66773" y="4593"/>
                </a:lnTo>
                <a:close/>
                <a:moveTo>
                  <a:pt x="44792" y="0"/>
                </a:moveTo>
                <a:lnTo>
                  <a:pt x="55265" y="0"/>
                </a:lnTo>
                <a:lnTo>
                  <a:pt x="54899" y="4395"/>
                </a:lnTo>
                <a:lnTo>
                  <a:pt x="54826" y="7694"/>
                </a:lnTo>
                <a:lnTo>
                  <a:pt x="54790" y="8746"/>
                </a:lnTo>
                <a:lnTo>
                  <a:pt x="53955" y="10631"/>
                </a:lnTo>
                <a:lnTo>
                  <a:pt x="52540" y="12045"/>
                </a:lnTo>
                <a:lnTo>
                  <a:pt x="50653" y="12879"/>
                </a:lnTo>
                <a:lnTo>
                  <a:pt x="49601" y="12915"/>
                </a:lnTo>
                <a:lnTo>
                  <a:pt x="48548" y="12879"/>
                </a:lnTo>
                <a:lnTo>
                  <a:pt x="46697" y="12045"/>
                </a:lnTo>
                <a:lnTo>
                  <a:pt x="45282" y="10631"/>
                </a:lnTo>
                <a:lnTo>
                  <a:pt x="44448" y="8746"/>
                </a:lnTo>
                <a:lnTo>
                  <a:pt x="44375" y="7694"/>
                </a:lnTo>
                <a:lnTo>
                  <a:pt x="44448" y="3924"/>
                </a:lnTo>
                <a:close/>
                <a:moveTo>
                  <a:pt x="22468" y="0"/>
                </a:moveTo>
                <a:lnTo>
                  <a:pt x="32946" y="0"/>
                </a:lnTo>
                <a:lnTo>
                  <a:pt x="32649" y="3199"/>
                </a:lnTo>
                <a:lnTo>
                  <a:pt x="32540" y="7730"/>
                </a:lnTo>
                <a:lnTo>
                  <a:pt x="32540" y="28431"/>
                </a:lnTo>
                <a:lnTo>
                  <a:pt x="32504" y="30389"/>
                </a:lnTo>
                <a:lnTo>
                  <a:pt x="31780" y="34377"/>
                </a:lnTo>
                <a:lnTo>
                  <a:pt x="30367" y="38075"/>
                </a:lnTo>
                <a:lnTo>
                  <a:pt x="28266" y="41519"/>
                </a:lnTo>
                <a:lnTo>
                  <a:pt x="26925" y="43078"/>
                </a:lnTo>
                <a:lnTo>
                  <a:pt x="20513" y="50256"/>
                </a:lnTo>
                <a:lnTo>
                  <a:pt x="19680" y="51018"/>
                </a:lnTo>
                <a:lnTo>
                  <a:pt x="17687" y="51852"/>
                </a:lnTo>
                <a:lnTo>
                  <a:pt x="16637" y="51960"/>
                </a:lnTo>
                <a:lnTo>
                  <a:pt x="15695" y="51924"/>
                </a:lnTo>
                <a:lnTo>
                  <a:pt x="13920" y="51235"/>
                </a:lnTo>
                <a:lnTo>
                  <a:pt x="13159" y="50619"/>
                </a:lnTo>
                <a:lnTo>
                  <a:pt x="12434" y="49821"/>
                </a:lnTo>
                <a:lnTo>
                  <a:pt x="11529" y="48009"/>
                </a:lnTo>
                <a:lnTo>
                  <a:pt x="11420" y="46015"/>
                </a:lnTo>
                <a:lnTo>
                  <a:pt x="12108" y="44093"/>
                </a:lnTo>
                <a:lnTo>
                  <a:pt x="12797" y="43259"/>
                </a:lnTo>
                <a:lnTo>
                  <a:pt x="19209" y="36081"/>
                </a:lnTo>
                <a:lnTo>
                  <a:pt x="19897" y="35247"/>
                </a:lnTo>
                <a:lnTo>
                  <a:pt x="20984" y="33471"/>
                </a:lnTo>
                <a:lnTo>
                  <a:pt x="21709" y="31549"/>
                </a:lnTo>
                <a:lnTo>
                  <a:pt x="22107" y="29447"/>
                </a:lnTo>
                <a:lnTo>
                  <a:pt x="22107" y="28431"/>
                </a:lnTo>
                <a:lnTo>
                  <a:pt x="22107" y="7730"/>
                </a:lnTo>
                <a:lnTo>
                  <a:pt x="22216" y="2655"/>
                </a:lnTo>
                <a:close/>
                <a:moveTo>
                  <a:pt x="91" y="0"/>
                </a:moveTo>
                <a:lnTo>
                  <a:pt x="10564" y="0"/>
                </a:lnTo>
                <a:lnTo>
                  <a:pt x="10441" y="2398"/>
                </a:lnTo>
                <a:lnTo>
                  <a:pt x="10332" y="3450"/>
                </a:lnTo>
                <a:lnTo>
                  <a:pt x="9499" y="5228"/>
                </a:lnTo>
                <a:lnTo>
                  <a:pt x="8085" y="6570"/>
                </a:lnTo>
                <a:lnTo>
                  <a:pt x="6272" y="7332"/>
                </a:lnTo>
                <a:lnTo>
                  <a:pt x="5221" y="7368"/>
                </a:lnTo>
                <a:lnTo>
                  <a:pt x="5112" y="7368"/>
                </a:lnTo>
                <a:lnTo>
                  <a:pt x="5003" y="7368"/>
                </a:lnTo>
                <a:lnTo>
                  <a:pt x="3915" y="7259"/>
                </a:lnTo>
                <a:lnTo>
                  <a:pt x="2103" y="6388"/>
                </a:lnTo>
                <a:lnTo>
                  <a:pt x="725" y="4901"/>
                </a:lnTo>
                <a:lnTo>
                  <a:pt x="36" y="2979"/>
                </a:lnTo>
                <a:lnTo>
                  <a:pt x="0" y="1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85" name="Google Shape;185;p3"/>
          <p:cNvCxnSpPr/>
          <p:nvPr/>
        </p:nvCxnSpPr>
        <p:spPr>
          <a:xfrm>
            <a:off x="265270" y="6648254"/>
            <a:ext cx="11664000" cy="0"/>
          </a:xfrm>
          <a:prstGeom prst="straightConnector1">
            <a:avLst/>
          </a:prstGeom>
          <a:noFill/>
          <a:ln cap="rnd" cmpd="sng" w="9525">
            <a:solidFill>
              <a:schemeClr val="lt1">
                <a:alpha val="2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6" name="Google Shape;18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5475" y="2121938"/>
            <a:ext cx="5734050" cy="275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"/>
          <p:cNvSpPr/>
          <p:nvPr/>
        </p:nvSpPr>
        <p:spPr>
          <a:xfrm>
            <a:off x="1050381" y="2814475"/>
            <a:ext cx="3800100" cy="10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실생활의 신분증처럼 </a:t>
            </a:r>
            <a:endParaRPr b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온라인에서 정보 주체(사용자)가 </a:t>
            </a:r>
            <a:endParaRPr b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직접 자신의 신원 정보를 관리, 통제하는 디지털 신원 관리 체계</a:t>
            </a:r>
            <a:endParaRPr b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7A9E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/>
          <p:nvPr/>
        </p:nvSpPr>
        <p:spPr>
          <a:xfrm>
            <a:off x="256881" y="209747"/>
            <a:ext cx="11678239" cy="6438507"/>
          </a:xfrm>
          <a:prstGeom prst="rect">
            <a:avLst/>
          </a:prstGeom>
          <a:gradFill>
            <a:gsLst>
              <a:gs pos="0">
                <a:srgbClr val="3F8AB1"/>
              </a:gs>
              <a:gs pos="100000">
                <a:srgbClr val="2B334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704554" y="428675"/>
            <a:ext cx="466727" cy="466727"/>
            <a:chOff x="1219200" y="1816100"/>
            <a:chExt cx="1263650" cy="1263650"/>
          </a:xfrm>
        </p:grpSpPr>
        <p:sp>
          <p:nvSpPr>
            <p:cNvPr id="194" name="Google Shape;194;p4"/>
            <p:cNvSpPr/>
            <p:nvPr/>
          </p:nvSpPr>
          <p:spPr>
            <a:xfrm>
              <a:off x="1524759" y="2021513"/>
              <a:ext cx="674043" cy="872516"/>
            </a:xfrm>
            <a:custGeom>
              <a:rect b="b" l="l" r="r" t="t"/>
              <a:pathLst>
                <a:path extrusionOk="0" h="6245040" w="4824468">
                  <a:moveTo>
                    <a:pt x="3864972" y="4638991"/>
                  </a:moveTo>
                  <a:lnTo>
                    <a:pt x="3885304" y="4641798"/>
                  </a:lnTo>
                  <a:lnTo>
                    <a:pt x="3905637" y="4648816"/>
                  </a:lnTo>
                  <a:lnTo>
                    <a:pt x="3937188" y="4673379"/>
                  </a:lnTo>
                  <a:lnTo>
                    <a:pt x="3956118" y="4706362"/>
                  </a:lnTo>
                  <a:lnTo>
                    <a:pt x="3962428" y="4744960"/>
                  </a:lnTo>
                  <a:lnTo>
                    <a:pt x="3958221" y="4765312"/>
                  </a:lnTo>
                  <a:lnTo>
                    <a:pt x="3926671" y="4878299"/>
                  </a:lnTo>
                  <a:lnTo>
                    <a:pt x="3854455" y="5100763"/>
                  </a:lnTo>
                  <a:lnTo>
                    <a:pt x="3813088" y="5210241"/>
                  </a:lnTo>
                  <a:lnTo>
                    <a:pt x="3805376" y="5224277"/>
                  </a:lnTo>
                  <a:lnTo>
                    <a:pt x="3786446" y="5248137"/>
                  </a:lnTo>
                  <a:lnTo>
                    <a:pt x="3762608" y="5264278"/>
                  </a:lnTo>
                  <a:lnTo>
                    <a:pt x="3733861" y="5273401"/>
                  </a:lnTo>
                  <a:lnTo>
                    <a:pt x="3719138" y="5273401"/>
                  </a:lnTo>
                  <a:lnTo>
                    <a:pt x="3699506" y="5272699"/>
                  </a:lnTo>
                  <a:lnTo>
                    <a:pt x="3681277" y="5266383"/>
                  </a:lnTo>
                  <a:lnTo>
                    <a:pt x="3662347" y="5258664"/>
                  </a:lnTo>
                  <a:lnTo>
                    <a:pt x="3635003" y="5229891"/>
                  </a:lnTo>
                  <a:lnTo>
                    <a:pt x="3618877" y="5194802"/>
                  </a:lnTo>
                  <a:lnTo>
                    <a:pt x="3618877" y="5155502"/>
                  </a:lnTo>
                  <a:lnTo>
                    <a:pt x="3625187" y="5135150"/>
                  </a:lnTo>
                  <a:lnTo>
                    <a:pt x="3664450" y="5031989"/>
                  </a:lnTo>
                  <a:lnTo>
                    <a:pt x="3733160" y="4820753"/>
                  </a:lnTo>
                  <a:lnTo>
                    <a:pt x="3762608" y="4714784"/>
                  </a:lnTo>
                  <a:lnTo>
                    <a:pt x="3769619" y="4694432"/>
                  </a:lnTo>
                  <a:lnTo>
                    <a:pt x="3793457" y="4664255"/>
                  </a:lnTo>
                  <a:lnTo>
                    <a:pt x="3827111" y="4643904"/>
                  </a:lnTo>
                  <a:close/>
                  <a:moveTo>
                    <a:pt x="961100" y="3637846"/>
                  </a:moveTo>
                  <a:lnTo>
                    <a:pt x="981475" y="3639250"/>
                  </a:lnTo>
                  <a:lnTo>
                    <a:pt x="1018008" y="3654696"/>
                  </a:lnTo>
                  <a:lnTo>
                    <a:pt x="1045407" y="3681374"/>
                  </a:lnTo>
                  <a:lnTo>
                    <a:pt x="1061566" y="3717881"/>
                  </a:lnTo>
                  <a:lnTo>
                    <a:pt x="1062269" y="3739645"/>
                  </a:lnTo>
                  <a:lnTo>
                    <a:pt x="1061566" y="3778960"/>
                  </a:lnTo>
                  <a:lnTo>
                    <a:pt x="1054541" y="3856889"/>
                  </a:lnTo>
                  <a:lnTo>
                    <a:pt x="1040489" y="3934115"/>
                  </a:lnTo>
                  <a:lnTo>
                    <a:pt x="1018710" y="4009236"/>
                  </a:lnTo>
                  <a:lnTo>
                    <a:pt x="990608" y="4082250"/>
                  </a:lnTo>
                  <a:lnTo>
                    <a:pt x="956182" y="4151754"/>
                  </a:lnTo>
                  <a:lnTo>
                    <a:pt x="915434" y="4218450"/>
                  </a:lnTo>
                  <a:lnTo>
                    <a:pt x="868363" y="4280933"/>
                  </a:lnTo>
                  <a:lnTo>
                    <a:pt x="843071" y="4311823"/>
                  </a:lnTo>
                  <a:lnTo>
                    <a:pt x="588744" y="4592647"/>
                  </a:lnTo>
                  <a:lnTo>
                    <a:pt x="572586" y="4608093"/>
                  </a:lnTo>
                  <a:lnTo>
                    <a:pt x="534647" y="4624942"/>
                  </a:lnTo>
                  <a:lnTo>
                    <a:pt x="514273" y="4626346"/>
                  </a:lnTo>
                  <a:lnTo>
                    <a:pt x="496007" y="4624942"/>
                  </a:lnTo>
                  <a:lnTo>
                    <a:pt x="461581" y="4611603"/>
                  </a:lnTo>
                  <a:lnTo>
                    <a:pt x="446125" y="4601072"/>
                  </a:lnTo>
                  <a:lnTo>
                    <a:pt x="432074" y="4585627"/>
                  </a:lnTo>
                  <a:lnTo>
                    <a:pt x="415212" y="4550524"/>
                  </a:lnTo>
                  <a:lnTo>
                    <a:pt x="413105" y="4510506"/>
                  </a:lnTo>
                  <a:lnTo>
                    <a:pt x="426453" y="4474701"/>
                  </a:lnTo>
                  <a:lnTo>
                    <a:pt x="439099" y="4457150"/>
                  </a:lnTo>
                  <a:lnTo>
                    <a:pt x="692020" y="4176326"/>
                  </a:lnTo>
                  <a:lnTo>
                    <a:pt x="712395" y="4153860"/>
                  </a:lnTo>
                  <a:lnTo>
                    <a:pt x="747523" y="4105418"/>
                  </a:lnTo>
                  <a:lnTo>
                    <a:pt x="779138" y="4053466"/>
                  </a:lnTo>
                  <a:lnTo>
                    <a:pt x="805835" y="4001513"/>
                  </a:lnTo>
                  <a:lnTo>
                    <a:pt x="826912" y="3945348"/>
                  </a:lnTo>
                  <a:lnTo>
                    <a:pt x="843071" y="3887779"/>
                  </a:lnTo>
                  <a:lnTo>
                    <a:pt x="854311" y="3829509"/>
                  </a:lnTo>
                  <a:lnTo>
                    <a:pt x="859229" y="3769833"/>
                  </a:lnTo>
                  <a:lnTo>
                    <a:pt x="859932" y="3739645"/>
                  </a:lnTo>
                  <a:lnTo>
                    <a:pt x="861337" y="3717881"/>
                  </a:lnTo>
                  <a:lnTo>
                    <a:pt x="877496" y="3681374"/>
                  </a:lnTo>
                  <a:lnTo>
                    <a:pt x="904896" y="3654696"/>
                  </a:lnTo>
                  <a:lnTo>
                    <a:pt x="940726" y="3639250"/>
                  </a:lnTo>
                  <a:close/>
                  <a:moveTo>
                    <a:pt x="2472867" y="3022406"/>
                  </a:moveTo>
                  <a:lnTo>
                    <a:pt x="2505198" y="3023811"/>
                  </a:lnTo>
                  <a:lnTo>
                    <a:pt x="2567754" y="3035752"/>
                  </a:lnTo>
                  <a:lnTo>
                    <a:pt x="2624686" y="3060335"/>
                  </a:lnTo>
                  <a:lnTo>
                    <a:pt x="2675292" y="3094753"/>
                  </a:lnTo>
                  <a:lnTo>
                    <a:pt x="2717464" y="3136896"/>
                  </a:lnTo>
                  <a:lnTo>
                    <a:pt x="2751904" y="3188874"/>
                  </a:lnTo>
                  <a:lnTo>
                    <a:pt x="2776505" y="3245065"/>
                  </a:lnTo>
                  <a:lnTo>
                    <a:pt x="2789156" y="3306876"/>
                  </a:lnTo>
                  <a:lnTo>
                    <a:pt x="2790562" y="3339186"/>
                  </a:lnTo>
                  <a:lnTo>
                    <a:pt x="2790562" y="3782397"/>
                  </a:lnTo>
                  <a:lnTo>
                    <a:pt x="2789156" y="3842803"/>
                  </a:lnTo>
                  <a:lnTo>
                    <a:pt x="2784236" y="3962210"/>
                  </a:lnTo>
                  <a:lnTo>
                    <a:pt x="2772990" y="4081617"/>
                  </a:lnTo>
                  <a:lnTo>
                    <a:pt x="2756122" y="4200321"/>
                  </a:lnTo>
                  <a:lnTo>
                    <a:pt x="2735036" y="4317621"/>
                  </a:lnTo>
                  <a:lnTo>
                    <a:pt x="2707624" y="4432814"/>
                  </a:lnTo>
                  <a:lnTo>
                    <a:pt x="2675292" y="4545899"/>
                  </a:lnTo>
                  <a:lnTo>
                    <a:pt x="2637337" y="4658282"/>
                  </a:lnTo>
                  <a:lnTo>
                    <a:pt x="2595165" y="4768558"/>
                  </a:lnTo>
                  <a:lnTo>
                    <a:pt x="2546668" y="4876727"/>
                  </a:lnTo>
                  <a:lnTo>
                    <a:pt x="2493953" y="4983491"/>
                  </a:lnTo>
                  <a:lnTo>
                    <a:pt x="2436318" y="5087445"/>
                  </a:lnTo>
                  <a:lnTo>
                    <a:pt x="2374466" y="5188590"/>
                  </a:lnTo>
                  <a:lnTo>
                    <a:pt x="2306990" y="5286925"/>
                  </a:lnTo>
                  <a:lnTo>
                    <a:pt x="2234595" y="5382451"/>
                  </a:lnTo>
                  <a:lnTo>
                    <a:pt x="2157983" y="5474464"/>
                  </a:lnTo>
                  <a:lnTo>
                    <a:pt x="2118622" y="5520120"/>
                  </a:lnTo>
                  <a:lnTo>
                    <a:pt x="1684251" y="5997046"/>
                  </a:lnTo>
                  <a:lnTo>
                    <a:pt x="1668086" y="6011796"/>
                  </a:lnTo>
                  <a:lnTo>
                    <a:pt x="1629428" y="6029356"/>
                  </a:lnTo>
                  <a:lnTo>
                    <a:pt x="1609748" y="6030058"/>
                  </a:lnTo>
                  <a:lnTo>
                    <a:pt x="1591473" y="6029356"/>
                  </a:lnTo>
                  <a:lnTo>
                    <a:pt x="1557033" y="6016010"/>
                  </a:lnTo>
                  <a:lnTo>
                    <a:pt x="1541570" y="6004070"/>
                  </a:lnTo>
                  <a:lnTo>
                    <a:pt x="1527512" y="5988617"/>
                  </a:lnTo>
                  <a:lnTo>
                    <a:pt x="1510644" y="5953497"/>
                  </a:lnTo>
                  <a:lnTo>
                    <a:pt x="1508535" y="5914865"/>
                  </a:lnTo>
                  <a:lnTo>
                    <a:pt x="1521187" y="5877639"/>
                  </a:lnTo>
                  <a:lnTo>
                    <a:pt x="1534541" y="5861484"/>
                  </a:lnTo>
                  <a:lnTo>
                    <a:pt x="1968912" y="5383855"/>
                  </a:lnTo>
                  <a:lnTo>
                    <a:pt x="2005461" y="5342414"/>
                  </a:lnTo>
                  <a:lnTo>
                    <a:pt x="2075748" y="5257424"/>
                  </a:lnTo>
                  <a:lnTo>
                    <a:pt x="2142520" y="5169625"/>
                  </a:lnTo>
                  <a:lnTo>
                    <a:pt x="2204372" y="5078314"/>
                  </a:lnTo>
                  <a:lnTo>
                    <a:pt x="2262007" y="4984896"/>
                  </a:lnTo>
                  <a:lnTo>
                    <a:pt x="2314722" y="4889370"/>
                  </a:lnTo>
                  <a:lnTo>
                    <a:pt x="2363220" y="4791737"/>
                  </a:lnTo>
                  <a:lnTo>
                    <a:pt x="2408203" y="4691997"/>
                  </a:lnTo>
                  <a:lnTo>
                    <a:pt x="2447564" y="4589448"/>
                  </a:lnTo>
                  <a:lnTo>
                    <a:pt x="2482004" y="4486196"/>
                  </a:lnTo>
                  <a:lnTo>
                    <a:pt x="2511524" y="4381539"/>
                  </a:lnTo>
                  <a:lnTo>
                    <a:pt x="2536828" y="4274775"/>
                  </a:lnTo>
                  <a:lnTo>
                    <a:pt x="2556508" y="4168011"/>
                  </a:lnTo>
                  <a:lnTo>
                    <a:pt x="2571971" y="4058438"/>
                  </a:lnTo>
                  <a:lnTo>
                    <a:pt x="2581811" y="3949567"/>
                  </a:lnTo>
                  <a:lnTo>
                    <a:pt x="2587434" y="3837886"/>
                  </a:lnTo>
                  <a:lnTo>
                    <a:pt x="2588137" y="3782397"/>
                  </a:lnTo>
                  <a:lnTo>
                    <a:pt x="2588137" y="3339186"/>
                  </a:lnTo>
                  <a:lnTo>
                    <a:pt x="2586028" y="3316007"/>
                  </a:lnTo>
                  <a:lnTo>
                    <a:pt x="2569159" y="3274566"/>
                  </a:lnTo>
                  <a:lnTo>
                    <a:pt x="2537530" y="3242958"/>
                  </a:lnTo>
                  <a:lnTo>
                    <a:pt x="2496061" y="3226100"/>
                  </a:lnTo>
                  <a:lnTo>
                    <a:pt x="2472867" y="3224696"/>
                  </a:lnTo>
                  <a:lnTo>
                    <a:pt x="2449672" y="3226100"/>
                  </a:lnTo>
                  <a:lnTo>
                    <a:pt x="2408906" y="3242958"/>
                  </a:lnTo>
                  <a:lnTo>
                    <a:pt x="2377277" y="3274566"/>
                  </a:lnTo>
                  <a:lnTo>
                    <a:pt x="2360408" y="3316007"/>
                  </a:lnTo>
                  <a:lnTo>
                    <a:pt x="2358300" y="3339186"/>
                  </a:lnTo>
                  <a:lnTo>
                    <a:pt x="2358300" y="3740253"/>
                  </a:lnTo>
                  <a:lnTo>
                    <a:pt x="2356191" y="3839291"/>
                  </a:lnTo>
                  <a:lnTo>
                    <a:pt x="2337916" y="4035961"/>
                  </a:lnTo>
                  <a:lnTo>
                    <a:pt x="2302773" y="4229822"/>
                  </a:lnTo>
                  <a:lnTo>
                    <a:pt x="2249356" y="4418766"/>
                  </a:lnTo>
                  <a:lnTo>
                    <a:pt x="2179069" y="4600686"/>
                  </a:lnTo>
                  <a:lnTo>
                    <a:pt x="2091914" y="4776987"/>
                  </a:lnTo>
                  <a:lnTo>
                    <a:pt x="1989998" y="4944859"/>
                  </a:lnTo>
                  <a:lnTo>
                    <a:pt x="1871917" y="5103600"/>
                  </a:lnTo>
                  <a:lnTo>
                    <a:pt x="1805847" y="5178756"/>
                  </a:lnTo>
                  <a:lnTo>
                    <a:pt x="1360231" y="5673242"/>
                  </a:lnTo>
                  <a:lnTo>
                    <a:pt x="1346173" y="5687290"/>
                  </a:lnTo>
                  <a:lnTo>
                    <a:pt x="1310327" y="5704147"/>
                  </a:lnTo>
                  <a:lnTo>
                    <a:pt x="1271670" y="5706254"/>
                  </a:lnTo>
                  <a:lnTo>
                    <a:pt x="1234418" y="5693611"/>
                  </a:lnTo>
                  <a:lnTo>
                    <a:pt x="1217549" y="5680266"/>
                  </a:lnTo>
                  <a:lnTo>
                    <a:pt x="1203492" y="5666218"/>
                  </a:lnTo>
                  <a:lnTo>
                    <a:pt x="1186623" y="5629693"/>
                  </a:lnTo>
                  <a:lnTo>
                    <a:pt x="1184514" y="5591062"/>
                  </a:lnTo>
                  <a:lnTo>
                    <a:pt x="1197869" y="5553835"/>
                  </a:lnTo>
                  <a:lnTo>
                    <a:pt x="1210520" y="5537680"/>
                  </a:lnTo>
                  <a:lnTo>
                    <a:pt x="1654731" y="5043194"/>
                  </a:lnTo>
                  <a:lnTo>
                    <a:pt x="1714475" y="4975062"/>
                  </a:lnTo>
                  <a:lnTo>
                    <a:pt x="1822013" y="4831774"/>
                  </a:lnTo>
                  <a:lnTo>
                    <a:pt x="1914791" y="4679354"/>
                  </a:lnTo>
                  <a:lnTo>
                    <a:pt x="1994215" y="4519911"/>
                  </a:lnTo>
                  <a:lnTo>
                    <a:pt x="2056770" y="4354848"/>
                  </a:lnTo>
                  <a:lnTo>
                    <a:pt x="2105268" y="4184166"/>
                  </a:lnTo>
                  <a:lnTo>
                    <a:pt x="2137600" y="4007865"/>
                  </a:lnTo>
                  <a:lnTo>
                    <a:pt x="2155171" y="3830160"/>
                  </a:lnTo>
                  <a:lnTo>
                    <a:pt x="2155874" y="3740253"/>
                  </a:lnTo>
                  <a:lnTo>
                    <a:pt x="2155874" y="3339186"/>
                  </a:lnTo>
                  <a:lnTo>
                    <a:pt x="2157280" y="3306876"/>
                  </a:lnTo>
                  <a:lnTo>
                    <a:pt x="2169932" y="3245065"/>
                  </a:lnTo>
                  <a:lnTo>
                    <a:pt x="2193126" y="3188874"/>
                  </a:lnTo>
                  <a:lnTo>
                    <a:pt x="2227567" y="3136896"/>
                  </a:lnTo>
                  <a:lnTo>
                    <a:pt x="2271144" y="3094753"/>
                  </a:lnTo>
                  <a:lnTo>
                    <a:pt x="2321751" y="3060335"/>
                  </a:lnTo>
                  <a:lnTo>
                    <a:pt x="2378683" y="3035752"/>
                  </a:lnTo>
                  <a:lnTo>
                    <a:pt x="2440535" y="3023811"/>
                  </a:lnTo>
                  <a:close/>
                  <a:moveTo>
                    <a:pt x="2472539" y="2590332"/>
                  </a:moveTo>
                  <a:lnTo>
                    <a:pt x="2511168" y="2591736"/>
                  </a:lnTo>
                  <a:lnTo>
                    <a:pt x="2587020" y="2598759"/>
                  </a:lnTo>
                  <a:lnTo>
                    <a:pt x="2659361" y="2614210"/>
                  </a:lnTo>
                  <a:lnTo>
                    <a:pt x="2730297" y="2635981"/>
                  </a:lnTo>
                  <a:lnTo>
                    <a:pt x="2797019" y="2664774"/>
                  </a:lnTo>
                  <a:lnTo>
                    <a:pt x="2860932" y="2699187"/>
                  </a:lnTo>
                  <a:lnTo>
                    <a:pt x="2920630" y="2739217"/>
                  </a:lnTo>
                  <a:lnTo>
                    <a:pt x="2976115" y="2784866"/>
                  </a:lnTo>
                  <a:lnTo>
                    <a:pt x="3026683" y="2836133"/>
                  </a:lnTo>
                  <a:lnTo>
                    <a:pt x="3072335" y="2890911"/>
                  </a:lnTo>
                  <a:lnTo>
                    <a:pt x="3112368" y="2950606"/>
                  </a:lnTo>
                  <a:lnTo>
                    <a:pt x="3146782" y="3014514"/>
                  </a:lnTo>
                  <a:lnTo>
                    <a:pt x="3176281" y="3081934"/>
                  </a:lnTo>
                  <a:lnTo>
                    <a:pt x="3197351" y="3152163"/>
                  </a:lnTo>
                  <a:lnTo>
                    <a:pt x="3212802" y="3224498"/>
                  </a:lnTo>
                  <a:lnTo>
                    <a:pt x="3220528" y="3300346"/>
                  </a:lnTo>
                  <a:lnTo>
                    <a:pt x="3220528" y="3338971"/>
                  </a:lnTo>
                  <a:lnTo>
                    <a:pt x="3220528" y="3782115"/>
                  </a:lnTo>
                  <a:lnTo>
                    <a:pt x="3220528" y="3853046"/>
                  </a:lnTo>
                  <a:lnTo>
                    <a:pt x="3213505" y="3992802"/>
                  </a:lnTo>
                  <a:lnTo>
                    <a:pt x="3201565" y="4131855"/>
                  </a:lnTo>
                  <a:lnTo>
                    <a:pt x="3182602" y="4269503"/>
                  </a:lnTo>
                  <a:lnTo>
                    <a:pt x="3155913" y="4406450"/>
                  </a:lnTo>
                  <a:lnTo>
                    <a:pt x="3124308" y="4540587"/>
                  </a:lnTo>
                  <a:lnTo>
                    <a:pt x="3087084" y="4674021"/>
                  </a:lnTo>
                  <a:lnTo>
                    <a:pt x="3042837" y="4804647"/>
                  </a:lnTo>
                  <a:lnTo>
                    <a:pt x="2992971" y="4933166"/>
                  </a:lnTo>
                  <a:lnTo>
                    <a:pt x="2937486" y="5059578"/>
                  </a:lnTo>
                  <a:lnTo>
                    <a:pt x="2875680" y="5183883"/>
                  </a:lnTo>
                  <a:lnTo>
                    <a:pt x="2808958" y="5304676"/>
                  </a:lnTo>
                  <a:lnTo>
                    <a:pt x="2736618" y="5422661"/>
                  </a:lnTo>
                  <a:lnTo>
                    <a:pt x="2657254" y="5537836"/>
                  </a:lnTo>
                  <a:lnTo>
                    <a:pt x="2573676" y="5649500"/>
                  </a:lnTo>
                  <a:lnTo>
                    <a:pt x="2484479" y="5757652"/>
                  </a:lnTo>
                  <a:lnTo>
                    <a:pt x="2436720" y="5810324"/>
                  </a:lnTo>
                  <a:lnTo>
                    <a:pt x="2072207" y="6212735"/>
                  </a:lnTo>
                  <a:lnTo>
                    <a:pt x="2056053" y="6227483"/>
                  </a:lnTo>
                  <a:lnTo>
                    <a:pt x="2017425" y="6244338"/>
                  </a:lnTo>
                  <a:lnTo>
                    <a:pt x="1997057" y="6245040"/>
                  </a:lnTo>
                  <a:lnTo>
                    <a:pt x="1978796" y="6244338"/>
                  </a:lnTo>
                  <a:lnTo>
                    <a:pt x="1943679" y="6230994"/>
                  </a:lnTo>
                  <a:lnTo>
                    <a:pt x="1928228" y="6219055"/>
                  </a:lnTo>
                  <a:lnTo>
                    <a:pt x="1914181" y="6204307"/>
                  </a:lnTo>
                  <a:lnTo>
                    <a:pt x="1898027" y="6167788"/>
                  </a:lnTo>
                  <a:lnTo>
                    <a:pt x="1895920" y="6129865"/>
                  </a:lnTo>
                  <a:lnTo>
                    <a:pt x="1909265" y="6091941"/>
                  </a:lnTo>
                  <a:lnTo>
                    <a:pt x="1922609" y="6075789"/>
                  </a:lnTo>
                  <a:lnTo>
                    <a:pt x="2287122" y="5673377"/>
                  </a:lnTo>
                  <a:lnTo>
                    <a:pt x="2332072" y="5624920"/>
                  </a:lnTo>
                  <a:lnTo>
                    <a:pt x="2414948" y="5523790"/>
                  </a:lnTo>
                  <a:lnTo>
                    <a:pt x="2493609" y="5419851"/>
                  </a:lnTo>
                  <a:lnTo>
                    <a:pt x="2566652" y="5312401"/>
                  </a:lnTo>
                  <a:lnTo>
                    <a:pt x="2634077" y="5202142"/>
                  </a:lnTo>
                  <a:lnTo>
                    <a:pt x="2696585" y="5089776"/>
                  </a:lnTo>
                  <a:lnTo>
                    <a:pt x="2754878" y="4974601"/>
                  </a:lnTo>
                  <a:lnTo>
                    <a:pt x="2806149" y="4856616"/>
                  </a:lnTo>
                  <a:lnTo>
                    <a:pt x="2852503" y="4735823"/>
                  </a:lnTo>
                  <a:lnTo>
                    <a:pt x="2893941" y="4613625"/>
                  </a:lnTo>
                  <a:lnTo>
                    <a:pt x="2928356" y="4490022"/>
                  </a:lnTo>
                  <a:lnTo>
                    <a:pt x="2958556" y="4363610"/>
                  </a:lnTo>
                  <a:lnTo>
                    <a:pt x="2981733" y="4237198"/>
                  </a:lnTo>
                  <a:lnTo>
                    <a:pt x="2999994" y="4108679"/>
                  </a:lnTo>
                  <a:lnTo>
                    <a:pt x="3012636" y="3978054"/>
                  </a:lnTo>
                  <a:lnTo>
                    <a:pt x="3018255" y="3848130"/>
                  </a:lnTo>
                  <a:lnTo>
                    <a:pt x="3018255" y="3782115"/>
                  </a:lnTo>
                  <a:lnTo>
                    <a:pt x="3018255" y="3338971"/>
                  </a:lnTo>
                  <a:lnTo>
                    <a:pt x="3018255" y="3310880"/>
                  </a:lnTo>
                  <a:lnTo>
                    <a:pt x="3012636" y="3256101"/>
                  </a:lnTo>
                  <a:lnTo>
                    <a:pt x="3001399" y="3202728"/>
                  </a:lnTo>
                  <a:lnTo>
                    <a:pt x="2985948" y="3150758"/>
                  </a:lnTo>
                  <a:lnTo>
                    <a:pt x="2964877" y="3102300"/>
                  </a:lnTo>
                  <a:lnTo>
                    <a:pt x="2939593" y="3055949"/>
                  </a:lnTo>
                  <a:lnTo>
                    <a:pt x="2910095" y="3012407"/>
                  </a:lnTo>
                  <a:lnTo>
                    <a:pt x="2877085" y="2971674"/>
                  </a:lnTo>
                  <a:lnTo>
                    <a:pt x="2839159" y="2934453"/>
                  </a:lnTo>
                  <a:lnTo>
                    <a:pt x="2799126" y="2901446"/>
                  </a:lnTo>
                  <a:lnTo>
                    <a:pt x="2755581" y="2871950"/>
                  </a:lnTo>
                  <a:lnTo>
                    <a:pt x="2709227" y="2846667"/>
                  </a:lnTo>
                  <a:lnTo>
                    <a:pt x="2660765" y="2826301"/>
                  </a:lnTo>
                  <a:lnTo>
                    <a:pt x="2608792" y="2810148"/>
                  </a:lnTo>
                  <a:lnTo>
                    <a:pt x="2555415" y="2798911"/>
                  </a:lnTo>
                  <a:lnTo>
                    <a:pt x="2500633" y="2793995"/>
                  </a:lnTo>
                  <a:lnTo>
                    <a:pt x="2472539" y="2792591"/>
                  </a:lnTo>
                  <a:lnTo>
                    <a:pt x="2443743" y="2793995"/>
                  </a:lnTo>
                  <a:lnTo>
                    <a:pt x="2389663" y="2798911"/>
                  </a:lnTo>
                  <a:lnTo>
                    <a:pt x="2335583" y="2810148"/>
                  </a:lnTo>
                  <a:lnTo>
                    <a:pt x="2285015" y="2826301"/>
                  </a:lnTo>
                  <a:lnTo>
                    <a:pt x="2235852" y="2846667"/>
                  </a:lnTo>
                  <a:lnTo>
                    <a:pt x="2189497" y="2871950"/>
                  </a:lnTo>
                  <a:lnTo>
                    <a:pt x="2145952" y="2901446"/>
                  </a:lnTo>
                  <a:lnTo>
                    <a:pt x="2105217" y="2934453"/>
                  </a:lnTo>
                  <a:lnTo>
                    <a:pt x="2068695" y="2971674"/>
                  </a:lnTo>
                  <a:lnTo>
                    <a:pt x="2035685" y="3012407"/>
                  </a:lnTo>
                  <a:lnTo>
                    <a:pt x="2005485" y="3055949"/>
                  </a:lnTo>
                  <a:lnTo>
                    <a:pt x="1980201" y="3102300"/>
                  </a:lnTo>
                  <a:lnTo>
                    <a:pt x="1959833" y="3150758"/>
                  </a:lnTo>
                  <a:lnTo>
                    <a:pt x="1943679" y="3202728"/>
                  </a:lnTo>
                  <a:lnTo>
                    <a:pt x="1932442" y="3256101"/>
                  </a:lnTo>
                  <a:lnTo>
                    <a:pt x="1927526" y="3310880"/>
                  </a:lnTo>
                  <a:lnTo>
                    <a:pt x="1926121" y="3338971"/>
                  </a:lnTo>
                  <a:lnTo>
                    <a:pt x="1926121" y="3739978"/>
                  </a:lnTo>
                  <a:lnTo>
                    <a:pt x="1925419" y="3818634"/>
                  </a:lnTo>
                  <a:lnTo>
                    <a:pt x="1911372" y="3976649"/>
                  </a:lnTo>
                  <a:lnTo>
                    <a:pt x="1881874" y="4131153"/>
                  </a:lnTo>
                  <a:lnTo>
                    <a:pt x="1839733" y="4281442"/>
                  </a:lnTo>
                  <a:lnTo>
                    <a:pt x="1783546" y="4428221"/>
                  </a:lnTo>
                  <a:lnTo>
                    <a:pt x="1714015" y="4568678"/>
                  </a:lnTo>
                  <a:lnTo>
                    <a:pt x="1631842" y="4702815"/>
                  </a:lnTo>
                  <a:lnTo>
                    <a:pt x="1537728" y="4829929"/>
                  </a:lnTo>
                  <a:lnTo>
                    <a:pt x="1485756" y="4889624"/>
                  </a:lnTo>
                  <a:lnTo>
                    <a:pt x="1169001" y="5240768"/>
                  </a:lnTo>
                  <a:lnTo>
                    <a:pt x="1154955" y="5254814"/>
                  </a:lnTo>
                  <a:lnTo>
                    <a:pt x="1118433" y="5271669"/>
                  </a:lnTo>
                  <a:lnTo>
                    <a:pt x="1079805" y="5273775"/>
                  </a:lnTo>
                  <a:lnTo>
                    <a:pt x="1042581" y="5261134"/>
                  </a:lnTo>
                  <a:lnTo>
                    <a:pt x="1026427" y="5248493"/>
                  </a:lnTo>
                  <a:lnTo>
                    <a:pt x="1012380" y="5233745"/>
                  </a:lnTo>
                  <a:lnTo>
                    <a:pt x="994822" y="5197928"/>
                  </a:lnTo>
                  <a:lnTo>
                    <a:pt x="992715" y="5158600"/>
                  </a:lnTo>
                  <a:lnTo>
                    <a:pt x="1006059" y="5122081"/>
                  </a:lnTo>
                  <a:lnTo>
                    <a:pt x="1019404" y="5105226"/>
                  </a:lnTo>
                  <a:lnTo>
                    <a:pt x="1334753" y="4754082"/>
                  </a:lnTo>
                  <a:lnTo>
                    <a:pt x="1381107" y="4701411"/>
                  </a:lnTo>
                  <a:lnTo>
                    <a:pt x="1463983" y="4589045"/>
                  </a:lnTo>
                  <a:lnTo>
                    <a:pt x="1537026" y="4471060"/>
                  </a:lnTo>
                  <a:lnTo>
                    <a:pt x="1597427" y="4346755"/>
                  </a:lnTo>
                  <a:lnTo>
                    <a:pt x="1647293" y="4218236"/>
                  </a:lnTo>
                  <a:lnTo>
                    <a:pt x="1684517" y="4084802"/>
                  </a:lnTo>
                  <a:lnTo>
                    <a:pt x="1709801" y="3949260"/>
                  </a:lnTo>
                  <a:lnTo>
                    <a:pt x="1723146" y="3809505"/>
                  </a:lnTo>
                  <a:lnTo>
                    <a:pt x="1723848" y="3739978"/>
                  </a:lnTo>
                  <a:lnTo>
                    <a:pt x="1723848" y="3338971"/>
                  </a:lnTo>
                  <a:lnTo>
                    <a:pt x="1725252" y="3300346"/>
                  </a:lnTo>
                  <a:lnTo>
                    <a:pt x="1732276" y="3224498"/>
                  </a:lnTo>
                  <a:lnTo>
                    <a:pt x="1747025" y="3152163"/>
                  </a:lnTo>
                  <a:lnTo>
                    <a:pt x="1769500" y="3081934"/>
                  </a:lnTo>
                  <a:lnTo>
                    <a:pt x="1797593" y="3014514"/>
                  </a:lnTo>
                  <a:lnTo>
                    <a:pt x="1832008" y="2950606"/>
                  </a:lnTo>
                  <a:lnTo>
                    <a:pt x="1872743" y="2890911"/>
                  </a:lnTo>
                  <a:lnTo>
                    <a:pt x="1918395" y="2836133"/>
                  </a:lnTo>
                  <a:lnTo>
                    <a:pt x="1969666" y="2784866"/>
                  </a:lnTo>
                  <a:lnTo>
                    <a:pt x="2025150" y="2739217"/>
                  </a:lnTo>
                  <a:lnTo>
                    <a:pt x="2084849" y="2699187"/>
                  </a:lnTo>
                  <a:lnTo>
                    <a:pt x="2148762" y="2664774"/>
                  </a:lnTo>
                  <a:lnTo>
                    <a:pt x="2215484" y="2635981"/>
                  </a:lnTo>
                  <a:lnTo>
                    <a:pt x="2285015" y="2614210"/>
                  </a:lnTo>
                  <a:lnTo>
                    <a:pt x="2359463" y="2598759"/>
                  </a:lnTo>
                  <a:lnTo>
                    <a:pt x="2433910" y="2591736"/>
                  </a:lnTo>
                  <a:close/>
                  <a:moveTo>
                    <a:pt x="2472584" y="2158259"/>
                  </a:moveTo>
                  <a:lnTo>
                    <a:pt x="2532990" y="2159664"/>
                  </a:lnTo>
                  <a:lnTo>
                    <a:pt x="2652396" y="2171603"/>
                  </a:lnTo>
                  <a:lnTo>
                    <a:pt x="2767588" y="2196184"/>
                  </a:lnTo>
                  <a:lnTo>
                    <a:pt x="2877864" y="2230597"/>
                  </a:lnTo>
                  <a:lnTo>
                    <a:pt x="2983925" y="2274844"/>
                  </a:lnTo>
                  <a:lnTo>
                    <a:pt x="3084367" y="2329624"/>
                  </a:lnTo>
                  <a:lnTo>
                    <a:pt x="3178487" y="2393535"/>
                  </a:lnTo>
                  <a:lnTo>
                    <a:pt x="3266286" y="2465171"/>
                  </a:lnTo>
                  <a:lnTo>
                    <a:pt x="3346358" y="2545938"/>
                  </a:lnTo>
                  <a:lnTo>
                    <a:pt x="3418002" y="2633025"/>
                  </a:lnTo>
                  <a:lnTo>
                    <a:pt x="3481920" y="2727135"/>
                  </a:lnTo>
                  <a:lnTo>
                    <a:pt x="3536004" y="2826865"/>
                  </a:lnTo>
                  <a:lnTo>
                    <a:pt x="3580957" y="2933617"/>
                  </a:lnTo>
                  <a:lnTo>
                    <a:pt x="3616077" y="3044583"/>
                  </a:lnTo>
                  <a:lnTo>
                    <a:pt x="3639256" y="3159060"/>
                  </a:lnTo>
                  <a:lnTo>
                    <a:pt x="3651898" y="3278454"/>
                  </a:lnTo>
                  <a:lnTo>
                    <a:pt x="3652601" y="3338854"/>
                  </a:lnTo>
                  <a:lnTo>
                    <a:pt x="3652601" y="3782015"/>
                  </a:lnTo>
                  <a:lnTo>
                    <a:pt x="3651898" y="3862782"/>
                  </a:lnTo>
                  <a:lnTo>
                    <a:pt x="3644875" y="4022910"/>
                  </a:lnTo>
                  <a:lnTo>
                    <a:pt x="3629422" y="4181634"/>
                  </a:lnTo>
                  <a:lnTo>
                    <a:pt x="3608350" y="4339655"/>
                  </a:lnTo>
                  <a:lnTo>
                    <a:pt x="3578850" y="4494867"/>
                  </a:lnTo>
                  <a:lnTo>
                    <a:pt x="3542326" y="4648674"/>
                  </a:lnTo>
                  <a:lnTo>
                    <a:pt x="3498778" y="4801779"/>
                  </a:lnTo>
                  <a:lnTo>
                    <a:pt x="3449610" y="4951373"/>
                  </a:lnTo>
                  <a:lnTo>
                    <a:pt x="3392716" y="5098157"/>
                  </a:lnTo>
                  <a:lnTo>
                    <a:pt x="3328799" y="5242834"/>
                  </a:lnTo>
                  <a:lnTo>
                    <a:pt x="3258560" y="5384000"/>
                  </a:lnTo>
                  <a:lnTo>
                    <a:pt x="3181297" y="5523059"/>
                  </a:lnTo>
                  <a:lnTo>
                    <a:pt x="3098414" y="5657201"/>
                  </a:lnTo>
                  <a:lnTo>
                    <a:pt x="3008508" y="5788534"/>
                  </a:lnTo>
                  <a:lnTo>
                    <a:pt x="2912281" y="5916356"/>
                  </a:lnTo>
                  <a:lnTo>
                    <a:pt x="2810434" y="6039964"/>
                  </a:lnTo>
                  <a:lnTo>
                    <a:pt x="2756350" y="6100363"/>
                  </a:lnTo>
                  <a:lnTo>
                    <a:pt x="2655206" y="6211329"/>
                  </a:lnTo>
                  <a:lnTo>
                    <a:pt x="2639051" y="6226780"/>
                  </a:lnTo>
                  <a:lnTo>
                    <a:pt x="2601122" y="6242933"/>
                  </a:lnTo>
                  <a:lnTo>
                    <a:pt x="2580752" y="6245040"/>
                  </a:lnTo>
                  <a:lnTo>
                    <a:pt x="2562490" y="6244338"/>
                  </a:lnTo>
                  <a:lnTo>
                    <a:pt x="2528073" y="6230994"/>
                  </a:lnTo>
                  <a:lnTo>
                    <a:pt x="2512621" y="6219054"/>
                  </a:lnTo>
                  <a:lnTo>
                    <a:pt x="2498573" y="6203603"/>
                  </a:lnTo>
                  <a:lnTo>
                    <a:pt x="2481715" y="6167083"/>
                  </a:lnTo>
                  <a:lnTo>
                    <a:pt x="2479608" y="6128456"/>
                  </a:lnTo>
                  <a:lnTo>
                    <a:pt x="2492954" y="6091233"/>
                  </a:lnTo>
                  <a:lnTo>
                    <a:pt x="2505597" y="6075079"/>
                  </a:lnTo>
                  <a:lnTo>
                    <a:pt x="2606741" y="5964113"/>
                  </a:lnTo>
                  <a:lnTo>
                    <a:pt x="2657313" y="5907226"/>
                  </a:lnTo>
                  <a:lnTo>
                    <a:pt x="2753541" y="5792046"/>
                  </a:lnTo>
                  <a:lnTo>
                    <a:pt x="2843447" y="5671247"/>
                  </a:lnTo>
                  <a:lnTo>
                    <a:pt x="2928436" y="5548342"/>
                  </a:lnTo>
                  <a:lnTo>
                    <a:pt x="3006401" y="5420520"/>
                  </a:lnTo>
                  <a:lnTo>
                    <a:pt x="3079450" y="5289889"/>
                  </a:lnTo>
                  <a:lnTo>
                    <a:pt x="3144772" y="5156449"/>
                  </a:lnTo>
                  <a:lnTo>
                    <a:pt x="3205880" y="5020902"/>
                  </a:lnTo>
                  <a:lnTo>
                    <a:pt x="3259262" y="4882546"/>
                  </a:lnTo>
                  <a:lnTo>
                    <a:pt x="3305620" y="4742082"/>
                  </a:lnTo>
                  <a:lnTo>
                    <a:pt x="3346358" y="4598107"/>
                  </a:lnTo>
                  <a:lnTo>
                    <a:pt x="3380776" y="4453430"/>
                  </a:lnTo>
                  <a:lnTo>
                    <a:pt x="3408169" y="4306646"/>
                  </a:lnTo>
                  <a:lnTo>
                    <a:pt x="3429241" y="4158457"/>
                  </a:lnTo>
                  <a:lnTo>
                    <a:pt x="3442586" y="4008864"/>
                  </a:lnTo>
                  <a:lnTo>
                    <a:pt x="3449610" y="3857866"/>
                  </a:lnTo>
                  <a:lnTo>
                    <a:pt x="3450312" y="3782015"/>
                  </a:lnTo>
                  <a:lnTo>
                    <a:pt x="3450312" y="3338854"/>
                  </a:lnTo>
                  <a:lnTo>
                    <a:pt x="3449610" y="3288287"/>
                  </a:lnTo>
                  <a:lnTo>
                    <a:pt x="3439074" y="3189962"/>
                  </a:lnTo>
                  <a:lnTo>
                    <a:pt x="3420110" y="3095150"/>
                  </a:lnTo>
                  <a:lnTo>
                    <a:pt x="3392014" y="3003146"/>
                  </a:lnTo>
                  <a:lnTo>
                    <a:pt x="3354085" y="2915356"/>
                  </a:lnTo>
                  <a:lnTo>
                    <a:pt x="3309132" y="2832483"/>
                  </a:lnTo>
                  <a:lnTo>
                    <a:pt x="3256452" y="2754526"/>
                  </a:lnTo>
                  <a:lnTo>
                    <a:pt x="3196749" y="2681485"/>
                  </a:lnTo>
                  <a:lnTo>
                    <a:pt x="3130022" y="2614765"/>
                  </a:lnTo>
                  <a:lnTo>
                    <a:pt x="3056974" y="2555068"/>
                  </a:lnTo>
                  <a:lnTo>
                    <a:pt x="2979008" y="2502394"/>
                  </a:lnTo>
                  <a:lnTo>
                    <a:pt x="2896126" y="2456743"/>
                  </a:lnTo>
                  <a:lnTo>
                    <a:pt x="2808327" y="2420223"/>
                  </a:lnTo>
                  <a:lnTo>
                    <a:pt x="2717016" y="2391428"/>
                  </a:lnTo>
                  <a:lnTo>
                    <a:pt x="2620789" y="2371764"/>
                  </a:lnTo>
                  <a:lnTo>
                    <a:pt x="2523156" y="2361931"/>
                  </a:lnTo>
                  <a:lnTo>
                    <a:pt x="2472584" y="2360526"/>
                  </a:lnTo>
                  <a:lnTo>
                    <a:pt x="2422012" y="2361931"/>
                  </a:lnTo>
                  <a:lnTo>
                    <a:pt x="2323677" y="2371764"/>
                  </a:lnTo>
                  <a:lnTo>
                    <a:pt x="2228855" y="2391428"/>
                  </a:lnTo>
                  <a:lnTo>
                    <a:pt x="2136841" y="2420223"/>
                  </a:lnTo>
                  <a:lnTo>
                    <a:pt x="2049043" y="2456743"/>
                  </a:lnTo>
                  <a:lnTo>
                    <a:pt x="1965458" y="2502394"/>
                  </a:lnTo>
                  <a:lnTo>
                    <a:pt x="1888195" y="2555068"/>
                  </a:lnTo>
                  <a:lnTo>
                    <a:pt x="1815146" y="2614765"/>
                  </a:lnTo>
                  <a:lnTo>
                    <a:pt x="1749122" y="2681485"/>
                  </a:lnTo>
                  <a:lnTo>
                    <a:pt x="1689418" y="2754526"/>
                  </a:lnTo>
                  <a:lnTo>
                    <a:pt x="1636037" y="2832483"/>
                  </a:lnTo>
                  <a:lnTo>
                    <a:pt x="1591786" y="2915356"/>
                  </a:lnTo>
                  <a:lnTo>
                    <a:pt x="1553857" y="3003146"/>
                  </a:lnTo>
                  <a:lnTo>
                    <a:pt x="1525761" y="3095150"/>
                  </a:lnTo>
                  <a:lnTo>
                    <a:pt x="1505392" y="3189962"/>
                  </a:lnTo>
                  <a:lnTo>
                    <a:pt x="1495559" y="3288287"/>
                  </a:lnTo>
                  <a:lnTo>
                    <a:pt x="1495559" y="3338854"/>
                  </a:lnTo>
                  <a:lnTo>
                    <a:pt x="1495559" y="3739876"/>
                  </a:lnTo>
                  <a:lnTo>
                    <a:pt x="1494856" y="3798871"/>
                  </a:lnTo>
                  <a:lnTo>
                    <a:pt x="1483618" y="3916860"/>
                  </a:lnTo>
                  <a:lnTo>
                    <a:pt x="1461844" y="4032743"/>
                  </a:lnTo>
                  <a:lnTo>
                    <a:pt x="1429534" y="4145113"/>
                  </a:lnTo>
                  <a:lnTo>
                    <a:pt x="1388093" y="4255377"/>
                  </a:lnTo>
                  <a:lnTo>
                    <a:pt x="1336116" y="4360724"/>
                  </a:lnTo>
                  <a:lnTo>
                    <a:pt x="1275008" y="4460453"/>
                  </a:lnTo>
                  <a:lnTo>
                    <a:pt x="1204067" y="4555968"/>
                  </a:lnTo>
                  <a:lnTo>
                    <a:pt x="1164732" y="4600214"/>
                  </a:lnTo>
                  <a:lnTo>
                    <a:pt x="879561" y="4916959"/>
                  </a:lnTo>
                  <a:lnTo>
                    <a:pt x="865514" y="4931006"/>
                  </a:lnTo>
                  <a:lnTo>
                    <a:pt x="828989" y="4948563"/>
                  </a:lnTo>
                  <a:lnTo>
                    <a:pt x="790358" y="4949968"/>
                  </a:lnTo>
                  <a:lnTo>
                    <a:pt x="753131" y="4937326"/>
                  </a:lnTo>
                  <a:lnTo>
                    <a:pt x="736976" y="4924685"/>
                  </a:lnTo>
                  <a:lnTo>
                    <a:pt x="722928" y="4909936"/>
                  </a:lnTo>
                  <a:lnTo>
                    <a:pt x="706071" y="4874118"/>
                  </a:lnTo>
                  <a:lnTo>
                    <a:pt x="703964" y="4834788"/>
                  </a:lnTo>
                  <a:lnTo>
                    <a:pt x="716607" y="4798268"/>
                  </a:lnTo>
                  <a:lnTo>
                    <a:pt x="729952" y="4781412"/>
                  </a:lnTo>
                  <a:lnTo>
                    <a:pt x="1014421" y="4466072"/>
                  </a:lnTo>
                  <a:lnTo>
                    <a:pt x="1047433" y="4427444"/>
                  </a:lnTo>
                  <a:lnTo>
                    <a:pt x="1107136" y="4347380"/>
                  </a:lnTo>
                  <a:lnTo>
                    <a:pt x="1159113" y="4262400"/>
                  </a:lnTo>
                  <a:lnTo>
                    <a:pt x="1201959" y="4174610"/>
                  </a:lnTo>
                  <a:lnTo>
                    <a:pt x="1237781" y="4081202"/>
                  </a:lnTo>
                  <a:lnTo>
                    <a:pt x="1265175" y="3986390"/>
                  </a:lnTo>
                  <a:lnTo>
                    <a:pt x="1283437" y="3889470"/>
                  </a:lnTo>
                  <a:lnTo>
                    <a:pt x="1292568" y="3789039"/>
                  </a:lnTo>
                  <a:lnTo>
                    <a:pt x="1293270" y="3739876"/>
                  </a:lnTo>
                  <a:lnTo>
                    <a:pt x="1293270" y="3338854"/>
                  </a:lnTo>
                  <a:lnTo>
                    <a:pt x="1293973" y="3278454"/>
                  </a:lnTo>
                  <a:lnTo>
                    <a:pt x="1306616" y="3159060"/>
                  </a:lnTo>
                  <a:lnTo>
                    <a:pt x="1329795" y="3044583"/>
                  </a:lnTo>
                  <a:lnTo>
                    <a:pt x="1364212" y="2933617"/>
                  </a:lnTo>
                  <a:lnTo>
                    <a:pt x="1408462" y="2826865"/>
                  </a:lnTo>
                  <a:lnTo>
                    <a:pt x="1463249" y="2727135"/>
                  </a:lnTo>
                  <a:lnTo>
                    <a:pt x="1527166" y="2633025"/>
                  </a:lnTo>
                  <a:lnTo>
                    <a:pt x="1599512" y="2545938"/>
                  </a:lnTo>
                  <a:lnTo>
                    <a:pt x="1679585" y="2465171"/>
                  </a:lnTo>
                  <a:lnTo>
                    <a:pt x="1766681" y="2393535"/>
                  </a:lnTo>
                  <a:lnTo>
                    <a:pt x="1861504" y="2329624"/>
                  </a:lnTo>
                  <a:lnTo>
                    <a:pt x="1961946" y="2274844"/>
                  </a:lnTo>
                  <a:lnTo>
                    <a:pt x="2066602" y="2230597"/>
                  </a:lnTo>
                  <a:lnTo>
                    <a:pt x="2178282" y="2196184"/>
                  </a:lnTo>
                  <a:lnTo>
                    <a:pt x="2293475" y="2171603"/>
                  </a:lnTo>
                  <a:lnTo>
                    <a:pt x="2411476" y="2159664"/>
                  </a:lnTo>
                  <a:close/>
                  <a:moveTo>
                    <a:pt x="3495930" y="2113998"/>
                  </a:moveTo>
                  <a:lnTo>
                    <a:pt x="3532463" y="2126644"/>
                  </a:lnTo>
                  <a:lnTo>
                    <a:pt x="3548622" y="2139290"/>
                  </a:lnTo>
                  <a:lnTo>
                    <a:pt x="3611149" y="2198305"/>
                  </a:lnTo>
                  <a:lnTo>
                    <a:pt x="3725666" y="2324765"/>
                  </a:lnTo>
                  <a:lnTo>
                    <a:pt x="3824727" y="2461062"/>
                  </a:lnTo>
                  <a:lnTo>
                    <a:pt x="3908332" y="2607194"/>
                  </a:lnTo>
                  <a:lnTo>
                    <a:pt x="3977182" y="2759649"/>
                  </a:lnTo>
                  <a:lnTo>
                    <a:pt x="4029172" y="2919832"/>
                  </a:lnTo>
                  <a:lnTo>
                    <a:pt x="4064300" y="3084934"/>
                  </a:lnTo>
                  <a:lnTo>
                    <a:pt x="4082566" y="3253548"/>
                  </a:lnTo>
                  <a:lnTo>
                    <a:pt x="4084674" y="3338557"/>
                  </a:lnTo>
                  <a:lnTo>
                    <a:pt x="4084674" y="3781871"/>
                  </a:lnTo>
                  <a:lnTo>
                    <a:pt x="4082566" y="3915357"/>
                  </a:lnTo>
                  <a:lnTo>
                    <a:pt x="4064300" y="4181627"/>
                  </a:lnTo>
                  <a:lnTo>
                    <a:pt x="4048141" y="4314410"/>
                  </a:lnTo>
                  <a:lnTo>
                    <a:pt x="4043926" y="4331974"/>
                  </a:lnTo>
                  <a:lnTo>
                    <a:pt x="4027064" y="4363590"/>
                  </a:lnTo>
                  <a:lnTo>
                    <a:pt x="3999664" y="4386774"/>
                  </a:lnTo>
                  <a:lnTo>
                    <a:pt x="3965942" y="4400123"/>
                  </a:lnTo>
                  <a:lnTo>
                    <a:pt x="3947675" y="4400825"/>
                  </a:lnTo>
                  <a:lnTo>
                    <a:pt x="3940649" y="4400825"/>
                  </a:lnTo>
                  <a:lnTo>
                    <a:pt x="3933624" y="4400123"/>
                  </a:lnTo>
                  <a:lnTo>
                    <a:pt x="3913250" y="4395907"/>
                  </a:lnTo>
                  <a:lnTo>
                    <a:pt x="3879527" y="4375533"/>
                  </a:lnTo>
                  <a:lnTo>
                    <a:pt x="3855640" y="4344620"/>
                  </a:lnTo>
                  <a:lnTo>
                    <a:pt x="3845804" y="4306682"/>
                  </a:lnTo>
                  <a:lnTo>
                    <a:pt x="3847912" y="4285606"/>
                  </a:lnTo>
                  <a:lnTo>
                    <a:pt x="3862665" y="4161253"/>
                  </a:lnTo>
                  <a:lnTo>
                    <a:pt x="3880229" y="3908332"/>
                  </a:lnTo>
                  <a:lnTo>
                    <a:pt x="3882337" y="3781871"/>
                  </a:lnTo>
                  <a:lnTo>
                    <a:pt x="3882337" y="3338557"/>
                  </a:lnTo>
                  <a:lnTo>
                    <a:pt x="3880229" y="3264086"/>
                  </a:lnTo>
                  <a:lnTo>
                    <a:pt x="3864773" y="3117251"/>
                  </a:lnTo>
                  <a:lnTo>
                    <a:pt x="3833860" y="2972524"/>
                  </a:lnTo>
                  <a:lnTo>
                    <a:pt x="3788194" y="2832715"/>
                  </a:lnTo>
                  <a:lnTo>
                    <a:pt x="3728477" y="2699229"/>
                  </a:lnTo>
                  <a:lnTo>
                    <a:pt x="3654708" y="2571364"/>
                  </a:lnTo>
                  <a:lnTo>
                    <a:pt x="3567591" y="2451226"/>
                  </a:lnTo>
                  <a:lnTo>
                    <a:pt x="3468530" y="2340924"/>
                  </a:lnTo>
                  <a:lnTo>
                    <a:pt x="3413730" y="2290340"/>
                  </a:lnTo>
                  <a:lnTo>
                    <a:pt x="3399679" y="2274884"/>
                  </a:lnTo>
                  <a:lnTo>
                    <a:pt x="3382818" y="2239756"/>
                  </a:lnTo>
                  <a:lnTo>
                    <a:pt x="3380710" y="2201115"/>
                  </a:lnTo>
                  <a:lnTo>
                    <a:pt x="3393356" y="2163880"/>
                  </a:lnTo>
                  <a:lnTo>
                    <a:pt x="3406002" y="2147721"/>
                  </a:lnTo>
                  <a:lnTo>
                    <a:pt x="3420756" y="2132265"/>
                  </a:lnTo>
                  <a:lnTo>
                    <a:pt x="3456586" y="2116106"/>
                  </a:lnTo>
                  <a:close/>
                  <a:moveTo>
                    <a:pt x="1075679" y="1907446"/>
                  </a:moveTo>
                  <a:lnTo>
                    <a:pt x="1112185" y="1920794"/>
                  </a:lnTo>
                  <a:lnTo>
                    <a:pt x="1128331" y="1934143"/>
                  </a:lnTo>
                  <a:lnTo>
                    <a:pt x="1142372" y="1948897"/>
                  </a:lnTo>
                  <a:lnTo>
                    <a:pt x="1158519" y="1985430"/>
                  </a:lnTo>
                  <a:lnTo>
                    <a:pt x="1159221" y="2024071"/>
                  </a:lnTo>
                  <a:lnTo>
                    <a:pt x="1145180" y="2061306"/>
                  </a:lnTo>
                  <a:lnTo>
                    <a:pt x="1132544" y="2076763"/>
                  </a:lnTo>
                  <a:lnTo>
                    <a:pt x="1072871" y="2142100"/>
                  </a:lnTo>
                  <a:lnTo>
                    <a:pt x="965460" y="2279802"/>
                  </a:lnTo>
                  <a:lnTo>
                    <a:pt x="872792" y="2426637"/>
                  </a:lnTo>
                  <a:lnTo>
                    <a:pt x="793462" y="2580496"/>
                  </a:lnTo>
                  <a:lnTo>
                    <a:pt x="730279" y="2741383"/>
                  </a:lnTo>
                  <a:lnTo>
                    <a:pt x="681137" y="2907186"/>
                  </a:lnTo>
                  <a:lnTo>
                    <a:pt x="648843" y="3077205"/>
                  </a:lnTo>
                  <a:lnTo>
                    <a:pt x="632697" y="3251440"/>
                  </a:lnTo>
                  <a:lnTo>
                    <a:pt x="630591" y="3339259"/>
                  </a:lnTo>
                  <a:lnTo>
                    <a:pt x="630591" y="3740420"/>
                  </a:lnTo>
                  <a:lnTo>
                    <a:pt x="629888" y="3778358"/>
                  </a:lnTo>
                  <a:lnTo>
                    <a:pt x="615848" y="3855640"/>
                  </a:lnTo>
                  <a:lnTo>
                    <a:pt x="588469" y="3927300"/>
                  </a:lnTo>
                  <a:lnTo>
                    <a:pt x="547751" y="3994043"/>
                  </a:lnTo>
                  <a:lnTo>
                    <a:pt x="521776" y="4024253"/>
                  </a:lnTo>
                  <a:lnTo>
                    <a:pt x="397516" y="4163360"/>
                  </a:lnTo>
                  <a:lnTo>
                    <a:pt x="381369" y="4178114"/>
                  </a:lnTo>
                  <a:lnTo>
                    <a:pt x="342757" y="4194272"/>
                  </a:lnTo>
                  <a:lnTo>
                    <a:pt x="322398" y="4196380"/>
                  </a:lnTo>
                  <a:lnTo>
                    <a:pt x="304146" y="4195678"/>
                  </a:lnTo>
                  <a:lnTo>
                    <a:pt x="269746" y="4182329"/>
                  </a:lnTo>
                  <a:lnTo>
                    <a:pt x="255003" y="4170385"/>
                  </a:lnTo>
                  <a:lnTo>
                    <a:pt x="240963" y="4154929"/>
                  </a:lnTo>
                  <a:lnTo>
                    <a:pt x="223412" y="4119801"/>
                  </a:lnTo>
                  <a:lnTo>
                    <a:pt x="221306" y="4081161"/>
                  </a:lnTo>
                  <a:lnTo>
                    <a:pt x="234644" y="4043925"/>
                  </a:lnTo>
                  <a:lnTo>
                    <a:pt x="247983" y="4027766"/>
                  </a:lnTo>
                  <a:lnTo>
                    <a:pt x="372243" y="3888660"/>
                  </a:lnTo>
                  <a:lnTo>
                    <a:pt x="385581" y="3872501"/>
                  </a:lnTo>
                  <a:lnTo>
                    <a:pt x="406642" y="3838076"/>
                  </a:lnTo>
                  <a:lnTo>
                    <a:pt x="420683" y="3800840"/>
                  </a:lnTo>
                  <a:lnTo>
                    <a:pt x="428405" y="3760092"/>
                  </a:lnTo>
                  <a:lnTo>
                    <a:pt x="428405" y="3740420"/>
                  </a:lnTo>
                  <a:lnTo>
                    <a:pt x="428405" y="3339259"/>
                  </a:lnTo>
                  <a:lnTo>
                    <a:pt x="430511" y="3240901"/>
                  </a:lnTo>
                  <a:lnTo>
                    <a:pt x="448764" y="3049103"/>
                  </a:lnTo>
                  <a:lnTo>
                    <a:pt x="485270" y="2859412"/>
                  </a:lnTo>
                  <a:lnTo>
                    <a:pt x="538624" y="2675342"/>
                  </a:lnTo>
                  <a:lnTo>
                    <a:pt x="609530" y="2497595"/>
                  </a:lnTo>
                  <a:lnTo>
                    <a:pt x="696582" y="2326170"/>
                  </a:lnTo>
                  <a:lnTo>
                    <a:pt x="800482" y="2163880"/>
                  </a:lnTo>
                  <a:lnTo>
                    <a:pt x="919126" y="2010722"/>
                  </a:lnTo>
                  <a:lnTo>
                    <a:pt x="985819" y="1937656"/>
                  </a:lnTo>
                  <a:lnTo>
                    <a:pt x="1000562" y="1923605"/>
                  </a:lnTo>
                  <a:lnTo>
                    <a:pt x="1036365" y="1908851"/>
                  </a:lnTo>
                  <a:close/>
                  <a:moveTo>
                    <a:pt x="2681173" y="1740940"/>
                  </a:moveTo>
                  <a:lnTo>
                    <a:pt x="2702296" y="1743043"/>
                  </a:lnTo>
                  <a:lnTo>
                    <a:pt x="2762146" y="1752157"/>
                  </a:lnTo>
                  <a:lnTo>
                    <a:pt x="2879734" y="1778097"/>
                  </a:lnTo>
                  <a:lnTo>
                    <a:pt x="2995209" y="1812450"/>
                  </a:lnTo>
                  <a:lnTo>
                    <a:pt x="3108572" y="1855917"/>
                  </a:lnTo>
                  <a:lnTo>
                    <a:pt x="3163494" y="1881155"/>
                  </a:lnTo>
                  <a:lnTo>
                    <a:pt x="3181800" y="1891672"/>
                  </a:lnTo>
                  <a:lnTo>
                    <a:pt x="3208557" y="1921818"/>
                  </a:lnTo>
                  <a:lnTo>
                    <a:pt x="3220527" y="1958274"/>
                  </a:lnTo>
                  <a:lnTo>
                    <a:pt x="3219119" y="1997535"/>
                  </a:lnTo>
                  <a:lnTo>
                    <a:pt x="3211374" y="2016464"/>
                  </a:lnTo>
                  <a:lnTo>
                    <a:pt x="3204332" y="2029784"/>
                  </a:lnTo>
                  <a:lnTo>
                    <a:pt x="3184617" y="2050816"/>
                  </a:lnTo>
                  <a:lnTo>
                    <a:pt x="3161381" y="2064838"/>
                  </a:lnTo>
                  <a:lnTo>
                    <a:pt x="3133920" y="2073251"/>
                  </a:lnTo>
                  <a:lnTo>
                    <a:pt x="3119838" y="2073952"/>
                  </a:lnTo>
                  <a:lnTo>
                    <a:pt x="3108572" y="2073251"/>
                  </a:lnTo>
                  <a:lnTo>
                    <a:pt x="3086745" y="2069045"/>
                  </a:lnTo>
                  <a:lnTo>
                    <a:pt x="3076183" y="2064137"/>
                  </a:lnTo>
                  <a:lnTo>
                    <a:pt x="3029007" y="2041703"/>
                  </a:lnTo>
                  <a:lnTo>
                    <a:pt x="2929726" y="2004545"/>
                  </a:lnTo>
                  <a:lnTo>
                    <a:pt x="2829038" y="1972997"/>
                  </a:lnTo>
                  <a:lnTo>
                    <a:pt x="2725532" y="1951263"/>
                  </a:lnTo>
                  <a:lnTo>
                    <a:pt x="2672723" y="1942851"/>
                  </a:lnTo>
                  <a:lnTo>
                    <a:pt x="2653008" y="1938644"/>
                  </a:lnTo>
                  <a:lnTo>
                    <a:pt x="2619211" y="1917612"/>
                  </a:lnTo>
                  <a:lnTo>
                    <a:pt x="2595975" y="1887465"/>
                  </a:lnTo>
                  <a:lnTo>
                    <a:pt x="2586117" y="1848906"/>
                  </a:lnTo>
                  <a:lnTo>
                    <a:pt x="2587525" y="1828575"/>
                  </a:lnTo>
                  <a:lnTo>
                    <a:pt x="2591750" y="1808945"/>
                  </a:lnTo>
                  <a:lnTo>
                    <a:pt x="2612169" y="1774592"/>
                  </a:lnTo>
                  <a:lnTo>
                    <a:pt x="2643855" y="1750755"/>
                  </a:lnTo>
                  <a:close/>
                  <a:moveTo>
                    <a:pt x="2263554" y="1740940"/>
                  </a:moveTo>
                  <a:lnTo>
                    <a:pt x="2301527" y="1750776"/>
                  </a:lnTo>
                  <a:lnTo>
                    <a:pt x="2332469" y="1774663"/>
                  </a:lnTo>
                  <a:lnTo>
                    <a:pt x="2353566" y="1809088"/>
                  </a:lnTo>
                  <a:lnTo>
                    <a:pt x="2357785" y="1828760"/>
                  </a:lnTo>
                  <a:lnTo>
                    <a:pt x="2358488" y="1849134"/>
                  </a:lnTo>
                  <a:lnTo>
                    <a:pt x="2348643" y="1887775"/>
                  </a:lnTo>
                  <a:lnTo>
                    <a:pt x="2325437" y="1917985"/>
                  </a:lnTo>
                  <a:lnTo>
                    <a:pt x="2291682" y="1939061"/>
                  </a:lnTo>
                  <a:lnTo>
                    <a:pt x="2271289" y="1943277"/>
                  </a:lnTo>
                  <a:lnTo>
                    <a:pt x="2209406" y="1953112"/>
                  </a:lnTo>
                  <a:lnTo>
                    <a:pt x="2088452" y="1981917"/>
                  </a:lnTo>
                  <a:lnTo>
                    <a:pt x="1969609" y="2021261"/>
                  </a:lnTo>
                  <a:lnTo>
                    <a:pt x="1855687" y="2071143"/>
                  </a:lnTo>
                  <a:lnTo>
                    <a:pt x="1745985" y="2130860"/>
                  </a:lnTo>
                  <a:lnTo>
                    <a:pt x="1641909" y="2199008"/>
                  </a:lnTo>
                  <a:lnTo>
                    <a:pt x="1544865" y="2278397"/>
                  </a:lnTo>
                  <a:lnTo>
                    <a:pt x="1453447" y="2365514"/>
                  </a:lnTo>
                  <a:lnTo>
                    <a:pt x="1410550" y="2411883"/>
                  </a:lnTo>
                  <a:lnTo>
                    <a:pt x="1369061" y="2460360"/>
                  </a:lnTo>
                  <a:lnTo>
                    <a:pt x="1295223" y="2563636"/>
                  </a:lnTo>
                  <a:lnTo>
                    <a:pt x="1230527" y="2671830"/>
                  </a:lnTo>
                  <a:lnTo>
                    <a:pt x="1175676" y="2784941"/>
                  </a:lnTo>
                  <a:lnTo>
                    <a:pt x="1131373" y="2902269"/>
                  </a:lnTo>
                  <a:lnTo>
                    <a:pt x="1098322" y="3023812"/>
                  </a:lnTo>
                  <a:lnTo>
                    <a:pt x="1074412" y="3148164"/>
                  </a:lnTo>
                  <a:lnTo>
                    <a:pt x="1063864" y="3274625"/>
                  </a:lnTo>
                  <a:lnTo>
                    <a:pt x="1062457" y="3338558"/>
                  </a:lnTo>
                  <a:lnTo>
                    <a:pt x="1061754" y="3358932"/>
                  </a:lnTo>
                  <a:lnTo>
                    <a:pt x="1045580" y="3395465"/>
                  </a:lnTo>
                  <a:lnTo>
                    <a:pt x="1018155" y="3422865"/>
                  </a:lnTo>
                  <a:lnTo>
                    <a:pt x="981587" y="3439024"/>
                  </a:lnTo>
                  <a:lnTo>
                    <a:pt x="961194" y="3439726"/>
                  </a:lnTo>
                  <a:lnTo>
                    <a:pt x="940801" y="3439024"/>
                  </a:lnTo>
                  <a:lnTo>
                    <a:pt x="904937" y="3422865"/>
                  </a:lnTo>
                  <a:lnTo>
                    <a:pt x="877511" y="3395465"/>
                  </a:lnTo>
                  <a:lnTo>
                    <a:pt x="861337" y="3358932"/>
                  </a:lnTo>
                  <a:lnTo>
                    <a:pt x="859931" y="3338558"/>
                  </a:lnTo>
                  <a:lnTo>
                    <a:pt x="861337" y="3265492"/>
                  </a:lnTo>
                  <a:lnTo>
                    <a:pt x="873995" y="3121467"/>
                  </a:lnTo>
                  <a:lnTo>
                    <a:pt x="900717" y="2979550"/>
                  </a:lnTo>
                  <a:lnTo>
                    <a:pt x="939394" y="2841146"/>
                  </a:lnTo>
                  <a:lnTo>
                    <a:pt x="990026" y="2705552"/>
                  </a:lnTo>
                  <a:lnTo>
                    <a:pt x="1051206" y="2575579"/>
                  </a:lnTo>
                  <a:lnTo>
                    <a:pt x="1126450" y="2452632"/>
                  </a:lnTo>
                  <a:lnTo>
                    <a:pt x="1211540" y="2333899"/>
                  </a:lnTo>
                  <a:lnTo>
                    <a:pt x="1259359" y="2278397"/>
                  </a:lnTo>
                  <a:lnTo>
                    <a:pt x="1306474" y="2224300"/>
                  </a:lnTo>
                  <a:lnTo>
                    <a:pt x="1410550" y="2125239"/>
                  </a:lnTo>
                  <a:lnTo>
                    <a:pt x="1523065" y="2036717"/>
                  </a:lnTo>
                  <a:lnTo>
                    <a:pt x="1641909" y="1957328"/>
                  </a:lnTo>
                  <a:lnTo>
                    <a:pt x="1766379" y="1888477"/>
                  </a:lnTo>
                  <a:lnTo>
                    <a:pt x="1897177" y="1832272"/>
                  </a:lnTo>
                  <a:lnTo>
                    <a:pt x="2032898" y="1787309"/>
                  </a:lnTo>
                  <a:lnTo>
                    <a:pt x="2172135" y="1754288"/>
                  </a:lnTo>
                  <a:lnTo>
                    <a:pt x="2243160" y="1743048"/>
                  </a:lnTo>
                  <a:close/>
                  <a:moveTo>
                    <a:pt x="4205514" y="1633448"/>
                  </a:moveTo>
                  <a:lnTo>
                    <a:pt x="4244857" y="1635553"/>
                  </a:lnTo>
                  <a:lnTo>
                    <a:pt x="4280687" y="1651690"/>
                  </a:lnTo>
                  <a:lnTo>
                    <a:pt x="4295441" y="1665722"/>
                  </a:lnTo>
                  <a:lnTo>
                    <a:pt x="4339000" y="1714134"/>
                  </a:lnTo>
                  <a:lnTo>
                    <a:pt x="4421902" y="1814466"/>
                  </a:lnTo>
                  <a:lnTo>
                    <a:pt x="4499886" y="1918305"/>
                  </a:lnTo>
                  <a:lnTo>
                    <a:pt x="4571547" y="2026354"/>
                  </a:lnTo>
                  <a:lnTo>
                    <a:pt x="4637587" y="2136509"/>
                  </a:lnTo>
                  <a:lnTo>
                    <a:pt x="4697305" y="2250873"/>
                  </a:lnTo>
                  <a:lnTo>
                    <a:pt x="4750699" y="2368043"/>
                  </a:lnTo>
                  <a:lnTo>
                    <a:pt x="4798473" y="2488020"/>
                  </a:lnTo>
                  <a:lnTo>
                    <a:pt x="4819550" y="2549762"/>
                  </a:lnTo>
                  <a:lnTo>
                    <a:pt x="4824468" y="2570109"/>
                  </a:lnTo>
                  <a:lnTo>
                    <a:pt x="4821658" y="2609400"/>
                  </a:lnTo>
                  <a:lnTo>
                    <a:pt x="4804094" y="2643779"/>
                  </a:lnTo>
                  <a:lnTo>
                    <a:pt x="4775289" y="2670441"/>
                  </a:lnTo>
                  <a:lnTo>
                    <a:pt x="4755617" y="2678159"/>
                  </a:lnTo>
                  <a:lnTo>
                    <a:pt x="4739458" y="2682368"/>
                  </a:lnTo>
                  <a:lnTo>
                    <a:pt x="4723300" y="2683070"/>
                  </a:lnTo>
                  <a:lnTo>
                    <a:pt x="4708546" y="2682368"/>
                  </a:lnTo>
                  <a:lnTo>
                    <a:pt x="4678336" y="2673247"/>
                  </a:lnTo>
                  <a:lnTo>
                    <a:pt x="4653044" y="2655005"/>
                  </a:lnTo>
                  <a:lnTo>
                    <a:pt x="4633372" y="2629747"/>
                  </a:lnTo>
                  <a:lnTo>
                    <a:pt x="4627752" y="2614311"/>
                  </a:lnTo>
                  <a:lnTo>
                    <a:pt x="4608080" y="2558182"/>
                  </a:lnTo>
                  <a:lnTo>
                    <a:pt x="4564521" y="2448028"/>
                  </a:lnTo>
                  <a:lnTo>
                    <a:pt x="4515342" y="2339978"/>
                  </a:lnTo>
                  <a:lnTo>
                    <a:pt x="4460542" y="2234735"/>
                  </a:lnTo>
                  <a:lnTo>
                    <a:pt x="4400122" y="2133702"/>
                  </a:lnTo>
                  <a:lnTo>
                    <a:pt x="4334082" y="2034774"/>
                  </a:lnTo>
                  <a:lnTo>
                    <a:pt x="4263123" y="1939354"/>
                  </a:lnTo>
                  <a:lnTo>
                    <a:pt x="4186545" y="1847442"/>
                  </a:lnTo>
                  <a:lnTo>
                    <a:pt x="4147201" y="1803240"/>
                  </a:lnTo>
                  <a:lnTo>
                    <a:pt x="4133853" y="1787102"/>
                  </a:lnTo>
                  <a:lnTo>
                    <a:pt x="4120504" y="1749917"/>
                  </a:lnTo>
                  <a:lnTo>
                    <a:pt x="4121909" y="1709924"/>
                  </a:lnTo>
                  <a:lnTo>
                    <a:pt x="4138068" y="1674843"/>
                  </a:lnTo>
                  <a:lnTo>
                    <a:pt x="4152822" y="1659408"/>
                  </a:lnTo>
                  <a:lnTo>
                    <a:pt x="4168981" y="1646779"/>
                  </a:lnTo>
                  <a:close/>
                  <a:moveTo>
                    <a:pt x="1938456" y="1365774"/>
                  </a:moveTo>
                  <a:lnTo>
                    <a:pt x="1977062" y="1370699"/>
                  </a:lnTo>
                  <a:lnTo>
                    <a:pt x="2011457" y="1390399"/>
                  </a:lnTo>
                  <a:lnTo>
                    <a:pt x="2035322" y="1420654"/>
                  </a:lnTo>
                  <a:lnTo>
                    <a:pt x="2042341" y="1439651"/>
                  </a:lnTo>
                  <a:lnTo>
                    <a:pt x="2046553" y="1460055"/>
                  </a:lnTo>
                  <a:lnTo>
                    <a:pt x="2041640" y="1499456"/>
                  </a:lnTo>
                  <a:lnTo>
                    <a:pt x="2023389" y="1533931"/>
                  </a:lnTo>
                  <a:lnTo>
                    <a:pt x="1991803" y="1558557"/>
                  </a:lnTo>
                  <a:lnTo>
                    <a:pt x="1972851" y="1565593"/>
                  </a:lnTo>
                  <a:lnTo>
                    <a:pt x="1899850" y="1586701"/>
                  </a:lnTo>
                  <a:lnTo>
                    <a:pt x="1757359" y="1640174"/>
                  </a:lnTo>
                  <a:lnTo>
                    <a:pt x="1619079" y="1706311"/>
                  </a:lnTo>
                  <a:lnTo>
                    <a:pt x="1487818" y="1782299"/>
                  </a:lnTo>
                  <a:lnTo>
                    <a:pt x="1423943" y="1825922"/>
                  </a:lnTo>
                  <a:lnTo>
                    <a:pt x="1410606" y="1834365"/>
                  </a:lnTo>
                  <a:lnTo>
                    <a:pt x="1381827" y="1843512"/>
                  </a:lnTo>
                  <a:lnTo>
                    <a:pt x="1366385" y="1844215"/>
                  </a:lnTo>
                  <a:lnTo>
                    <a:pt x="1354452" y="1843512"/>
                  </a:lnTo>
                  <a:lnTo>
                    <a:pt x="1331288" y="1837883"/>
                  </a:lnTo>
                  <a:lnTo>
                    <a:pt x="1310231" y="1826625"/>
                  </a:lnTo>
                  <a:lnTo>
                    <a:pt x="1290577" y="1810442"/>
                  </a:lnTo>
                  <a:lnTo>
                    <a:pt x="1283557" y="1800592"/>
                  </a:lnTo>
                  <a:lnTo>
                    <a:pt x="1272326" y="1782299"/>
                  </a:lnTo>
                  <a:lnTo>
                    <a:pt x="1264605" y="1743602"/>
                  </a:lnTo>
                  <a:lnTo>
                    <a:pt x="1271625" y="1705608"/>
                  </a:lnTo>
                  <a:lnTo>
                    <a:pt x="1292682" y="1671835"/>
                  </a:lnTo>
                  <a:lnTo>
                    <a:pt x="1308827" y="1658467"/>
                  </a:lnTo>
                  <a:lnTo>
                    <a:pt x="1379721" y="1611326"/>
                  </a:lnTo>
                  <a:lnTo>
                    <a:pt x="1526424" y="1526192"/>
                  </a:lnTo>
                  <a:lnTo>
                    <a:pt x="1678743" y="1453723"/>
                  </a:lnTo>
                  <a:lnTo>
                    <a:pt x="1836676" y="1393917"/>
                  </a:lnTo>
                  <a:lnTo>
                    <a:pt x="1918100" y="1369995"/>
                  </a:lnTo>
                  <a:close/>
                  <a:moveTo>
                    <a:pt x="2472875" y="1294113"/>
                  </a:moveTo>
                  <a:lnTo>
                    <a:pt x="2525534" y="1294113"/>
                  </a:lnTo>
                  <a:lnTo>
                    <a:pt x="2630150" y="1300435"/>
                  </a:lnTo>
                  <a:lnTo>
                    <a:pt x="2732659" y="1310272"/>
                  </a:lnTo>
                  <a:lnTo>
                    <a:pt x="2833764" y="1325728"/>
                  </a:lnTo>
                  <a:lnTo>
                    <a:pt x="2933465" y="1346805"/>
                  </a:lnTo>
                  <a:lnTo>
                    <a:pt x="3031762" y="1372097"/>
                  </a:lnTo>
                  <a:lnTo>
                    <a:pt x="3127952" y="1401604"/>
                  </a:lnTo>
                  <a:lnTo>
                    <a:pt x="3220632" y="1436029"/>
                  </a:lnTo>
                  <a:lnTo>
                    <a:pt x="3312610" y="1475373"/>
                  </a:lnTo>
                  <a:lnTo>
                    <a:pt x="3401779" y="1517526"/>
                  </a:lnTo>
                  <a:lnTo>
                    <a:pt x="3488842" y="1565300"/>
                  </a:lnTo>
                  <a:lnTo>
                    <a:pt x="3572394" y="1616586"/>
                  </a:lnTo>
                  <a:lnTo>
                    <a:pt x="3694563" y="1699488"/>
                  </a:lnTo>
                  <a:lnTo>
                    <a:pt x="3845519" y="1825246"/>
                  </a:lnTo>
                  <a:lnTo>
                    <a:pt x="3983836" y="1963650"/>
                  </a:lnTo>
                  <a:lnTo>
                    <a:pt x="4109516" y="2115402"/>
                  </a:lnTo>
                  <a:lnTo>
                    <a:pt x="4193068" y="2236945"/>
                  </a:lnTo>
                  <a:lnTo>
                    <a:pt x="4243621" y="2321252"/>
                  </a:lnTo>
                  <a:lnTo>
                    <a:pt x="4291365" y="2408369"/>
                  </a:lnTo>
                  <a:lnTo>
                    <a:pt x="4334896" y="2496891"/>
                  </a:lnTo>
                  <a:lnTo>
                    <a:pt x="4373513" y="2588927"/>
                  </a:lnTo>
                  <a:lnTo>
                    <a:pt x="4407917" y="2683069"/>
                  </a:lnTo>
                  <a:lnTo>
                    <a:pt x="4438108" y="2779320"/>
                  </a:lnTo>
                  <a:lnTo>
                    <a:pt x="4463384" y="2876273"/>
                  </a:lnTo>
                  <a:lnTo>
                    <a:pt x="4483746" y="2976739"/>
                  </a:lnTo>
                  <a:lnTo>
                    <a:pt x="4498490" y="3077907"/>
                  </a:lnTo>
                  <a:lnTo>
                    <a:pt x="4509724" y="3181183"/>
                  </a:lnTo>
                  <a:lnTo>
                    <a:pt x="4514639" y="3285162"/>
                  </a:lnTo>
                  <a:lnTo>
                    <a:pt x="4514639" y="3337854"/>
                  </a:lnTo>
                  <a:lnTo>
                    <a:pt x="4514639" y="3781168"/>
                  </a:lnTo>
                  <a:lnTo>
                    <a:pt x="4513937" y="3802245"/>
                  </a:lnTo>
                  <a:lnTo>
                    <a:pt x="4498490" y="3838075"/>
                  </a:lnTo>
                  <a:lnTo>
                    <a:pt x="4471108" y="3866177"/>
                  </a:lnTo>
                  <a:lnTo>
                    <a:pt x="4434597" y="3881634"/>
                  </a:lnTo>
                  <a:lnTo>
                    <a:pt x="4413534" y="3882336"/>
                  </a:lnTo>
                  <a:lnTo>
                    <a:pt x="4393172" y="3881634"/>
                  </a:lnTo>
                  <a:lnTo>
                    <a:pt x="4357364" y="3866177"/>
                  </a:lnTo>
                  <a:lnTo>
                    <a:pt x="4329982" y="3838075"/>
                  </a:lnTo>
                  <a:lnTo>
                    <a:pt x="4314535" y="3802245"/>
                  </a:lnTo>
                  <a:lnTo>
                    <a:pt x="4312428" y="3781168"/>
                  </a:lnTo>
                  <a:lnTo>
                    <a:pt x="4312428" y="3337854"/>
                  </a:lnTo>
                  <a:lnTo>
                    <a:pt x="4312428" y="3290080"/>
                  </a:lnTo>
                  <a:lnTo>
                    <a:pt x="4307514" y="3196639"/>
                  </a:lnTo>
                  <a:lnTo>
                    <a:pt x="4292067" y="3057533"/>
                  </a:lnTo>
                  <a:lnTo>
                    <a:pt x="4256259" y="2877678"/>
                  </a:lnTo>
                  <a:lnTo>
                    <a:pt x="4201494" y="2705552"/>
                  </a:lnTo>
                  <a:lnTo>
                    <a:pt x="4131282" y="2539748"/>
                  </a:lnTo>
                  <a:lnTo>
                    <a:pt x="4047027" y="2383780"/>
                  </a:lnTo>
                  <a:lnTo>
                    <a:pt x="3947326" y="2236242"/>
                  </a:lnTo>
                  <a:lnTo>
                    <a:pt x="3834285" y="2099244"/>
                  </a:lnTo>
                  <a:lnTo>
                    <a:pt x="3710010" y="1974891"/>
                  </a:lnTo>
                  <a:lnTo>
                    <a:pt x="3573798" y="1861779"/>
                  </a:lnTo>
                  <a:lnTo>
                    <a:pt x="3427056" y="1762718"/>
                  </a:lnTo>
                  <a:lnTo>
                    <a:pt x="3270483" y="1677709"/>
                  </a:lnTo>
                  <a:lnTo>
                    <a:pt x="3105485" y="1607453"/>
                  </a:lnTo>
                  <a:lnTo>
                    <a:pt x="2932763" y="1554059"/>
                  </a:lnTo>
                  <a:lnTo>
                    <a:pt x="2753020" y="1516824"/>
                  </a:lnTo>
                  <a:lnTo>
                    <a:pt x="2614001" y="1501367"/>
                  </a:lnTo>
                  <a:lnTo>
                    <a:pt x="2519917" y="1496449"/>
                  </a:lnTo>
                  <a:lnTo>
                    <a:pt x="2472875" y="1496449"/>
                  </a:lnTo>
                  <a:lnTo>
                    <a:pt x="2420918" y="1496449"/>
                  </a:lnTo>
                  <a:lnTo>
                    <a:pt x="2370365" y="1499260"/>
                  </a:lnTo>
                  <a:lnTo>
                    <a:pt x="2349302" y="1499260"/>
                  </a:lnTo>
                  <a:lnTo>
                    <a:pt x="2312791" y="1485208"/>
                  </a:lnTo>
                  <a:lnTo>
                    <a:pt x="2284004" y="1459916"/>
                  </a:lnTo>
                  <a:lnTo>
                    <a:pt x="2266451" y="1424788"/>
                  </a:lnTo>
                  <a:lnTo>
                    <a:pt x="2263643" y="1403009"/>
                  </a:lnTo>
                  <a:lnTo>
                    <a:pt x="2264345" y="1383337"/>
                  </a:lnTo>
                  <a:lnTo>
                    <a:pt x="2277685" y="1345400"/>
                  </a:lnTo>
                  <a:lnTo>
                    <a:pt x="2302962" y="1317297"/>
                  </a:lnTo>
                  <a:lnTo>
                    <a:pt x="2338068" y="1300435"/>
                  </a:lnTo>
                  <a:lnTo>
                    <a:pt x="2359833" y="1296923"/>
                  </a:lnTo>
                  <a:lnTo>
                    <a:pt x="2416003" y="1294815"/>
                  </a:lnTo>
                  <a:close/>
                  <a:moveTo>
                    <a:pt x="3252656" y="990608"/>
                  </a:moveTo>
                  <a:lnTo>
                    <a:pt x="3272997" y="996228"/>
                  </a:lnTo>
                  <a:lnTo>
                    <a:pt x="3362776" y="1028546"/>
                  </a:lnTo>
                  <a:lnTo>
                    <a:pt x="3539529" y="1105124"/>
                  </a:lnTo>
                  <a:lnTo>
                    <a:pt x="3707865" y="1194349"/>
                  </a:lnTo>
                  <a:lnTo>
                    <a:pt x="3870590" y="1297625"/>
                  </a:lnTo>
                  <a:lnTo>
                    <a:pt x="3949147" y="1353830"/>
                  </a:lnTo>
                  <a:lnTo>
                    <a:pt x="3964578" y="1367178"/>
                  </a:lnTo>
                  <a:lnTo>
                    <a:pt x="3984918" y="1401604"/>
                  </a:lnTo>
                  <a:lnTo>
                    <a:pt x="3989828" y="1440244"/>
                  </a:lnTo>
                  <a:lnTo>
                    <a:pt x="3980710" y="1478885"/>
                  </a:lnTo>
                  <a:lnTo>
                    <a:pt x="3969487" y="1495746"/>
                  </a:lnTo>
                  <a:lnTo>
                    <a:pt x="3961772" y="1505582"/>
                  </a:lnTo>
                  <a:lnTo>
                    <a:pt x="3943536" y="1521038"/>
                  </a:lnTo>
                  <a:lnTo>
                    <a:pt x="3923195" y="1530874"/>
                  </a:lnTo>
                  <a:lnTo>
                    <a:pt x="3900049" y="1536494"/>
                  </a:lnTo>
                  <a:lnTo>
                    <a:pt x="3888826" y="1536494"/>
                  </a:lnTo>
                  <a:lnTo>
                    <a:pt x="3872694" y="1535089"/>
                  </a:lnTo>
                  <a:lnTo>
                    <a:pt x="3842534" y="1525956"/>
                  </a:lnTo>
                  <a:lnTo>
                    <a:pt x="3828506" y="1516120"/>
                  </a:lnTo>
                  <a:lnTo>
                    <a:pt x="3756262" y="1464131"/>
                  </a:lnTo>
                  <a:lnTo>
                    <a:pt x="3606863" y="1369286"/>
                  </a:lnTo>
                  <a:lnTo>
                    <a:pt x="3451854" y="1287087"/>
                  </a:lnTo>
                  <a:lnTo>
                    <a:pt x="3289830" y="1217533"/>
                  </a:lnTo>
                  <a:lnTo>
                    <a:pt x="3207065" y="1188026"/>
                  </a:lnTo>
                  <a:lnTo>
                    <a:pt x="3188127" y="1180298"/>
                  </a:lnTo>
                  <a:lnTo>
                    <a:pt x="3158669" y="1153601"/>
                  </a:lnTo>
                  <a:lnTo>
                    <a:pt x="3141134" y="1118473"/>
                  </a:lnTo>
                  <a:lnTo>
                    <a:pt x="3138328" y="1079130"/>
                  </a:lnTo>
                  <a:lnTo>
                    <a:pt x="3144641" y="1059458"/>
                  </a:lnTo>
                  <a:lnTo>
                    <a:pt x="3151655" y="1040489"/>
                  </a:lnTo>
                  <a:lnTo>
                    <a:pt x="3177606" y="1010982"/>
                  </a:lnTo>
                  <a:lnTo>
                    <a:pt x="3213378" y="994120"/>
                  </a:lnTo>
                  <a:close/>
                  <a:moveTo>
                    <a:pt x="2472303" y="862039"/>
                  </a:moveTo>
                  <a:lnTo>
                    <a:pt x="2561528" y="862742"/>
                  </a:lnTo>
                  <a:lnTo>
                    <a:pt x="2739276" y="876098"/>
                  </a:lnTo>
                  <a:lnTo>
                    <a:pt x="2827095" y="887346"/>
                  </a:lnTo>
                  <a:lnTo>
                    <a:pt x="2847470" y="892267"/>
                  </a:lnTo>
                  <a:lnTo>
                    <a:pt x="2881895" y="912652"/>
                  </a:lnTo>
                  <a:lnTo>
                    <a:pt x="2905079" y="944286"/>
                  </a:lnTo>
                  <a:lnTo>
                    <a:pt x="2914915" y="981542"/>
                  </a:lnTo>
                  <a:lnTo>
                    <a:pt x="2913510" y="1002631"/>
                  </a:lnTo>
                  <a:lnTo>
                    <a:pt x="2909294" y="1023017"/>
                  </a:lnTo>
                  <a:lnTo>
                    <a:pt x="2888920" y="1056056"/>
                  </a:lnTo>
                  <a:lnTo>
                    <a:pt x="2857305" y="1079956"/>
                  </a:lnTo>
                  <a:lnTo>
                    <a:pt x="2819367" y="1089798"/>
                  </a:lnTo>
                  <a:lnTo>
                    <a:pt x="2798993" y="1087689"/>
                  </a:lnTo>
                  <a:lnTo>
                    <a:pt x="2718199" y="1077848"/>
                  </a:lnTo>
                  <a:lnTo>
                    <a:pt x="2553800" y="1065194"/>
                  </a:lnTo>
                  <a:lnTo>
                    <a:pt x="2472303" y="1064491"/>
                  </a:lnTo>
                  <a:lnTo>
                    <a:pt x="2417504" y="1065194"/>
                  </a:lnTo>
                  <a:lnTo>
                    <a:pt x="2308607" y="1070818"/>
                  </a:lnTo>
                  <a:lnTo>
                    <a:pt x="2199008" y="1080659"/>
                  </a:lnTo>
                  <a:lnTo>
                    <a:pt x="2091516" y="1096828"/>
                  </a:lnTo>
                  <a:lnTo>
                    <a:pt x="1985430" y="1117213"/>
                  </a:lnTo>
                  <a:lnTo>
                    <a:pt x="1880749" y="1142520"/>
                  </a:lnTo>
                  <a:lnTo>
                    <a:pt x="1777473" y="1172747"/>
                  </a:lnTo>
                  <a:lnTo>
                    <a:pt x="1676304" y="1207895"/>
                  </a:lnTo>
                  <a:lnTo>
                    <a:pt x="1575839" y="1248666"/>
                  </a:lnTo>
                  <a:lnTo>
                    <a:pt x="1478183" y="1292953"/>
                  </a:lnTo>
                  <a:lnTo>
                    <a:pt x="1382635" y="1343566"/>
                  </a:lnTo>
                  <a:lnTo>
                    <a:pt x="1288492" y="1397693"/>
                  </a:lnTo>
                  <a:lnTo>
                    <a:pt x="1197862" y="1456039"/>
                  </a:lnTo>
                  <a:lnTo>
                    <a:pt x="1109340" y="1520008"/>
                  </a:lnTo>
                  <a:lnTo>
                    <a:pt x="1023627" y="1588194"/>
                  </a:lnTo>
                  <a:lnTo>
                    <a:pt x="940726" y="1659896"/>
                  </a:lnTo>
                  <a:lnTo>
                    <a:pt x="901382" y="1698559"/>
                  </a:lnTo>
                  <a:lnTo>
                    <a:pt x="862039" y="1736518"/>
                  </a:lnTo>
                  <a:lnTo>
                    <a:pt x="786163" y="1815953"/>
                  </a:lnTo>
                  <a:lnTo>
                    <a:pt x="715204" y="1898902"/>
                  </a:lnTo>
                  <a:lnTo>
                    <a:pt x="648461" y="1983960"/>
                  </a:lnTo>
                  <a:lnTo>
                    <a:pt x="585934" y="2071829"/>
                  </a:lnTo>
                  <a:lnTo>
                    <a:pt x="526919" y="2163214"/>
                  </a:lnTo>
                  <a:lnTo>
                    <a:pt x="473524" y="2256005"/>
                  </a:lnTo>
                  <a:lnTo>
                    <a:pt x="425048" y="2351607"/>
                  </a:lnTo>
                  <a:lnTo>
                    <a:pt x="380084" y="2449318"/>
                  </a:lnTo>
                  <a:lnTo>
                    <a:pt x="340741" y="2548435"/>
                  </a:lnTo>
                  <a:lnTo>
                    <a:pt x="305613" y="2651067"/>
                  </a:lnTo>
                  <a:lnTo>
                    <a:pt x="276105" y="2754401"/>
                  </a:lnTo>
                  <a:lnTo>
                    <a:pt x="250813" y="2858439"/>
                  </a:lnTo>
                  <a:lnTo>
                    <a:pt x="230439" y="2964586"/>
                  </a:lnTo>
                  <a:lnTo>
                    <a:pt x="215685" y="3072139"/>
                  </a:lnTo>
                  <a:lnTo>
                    <a:pt x="205147" y="3181097"/>
                  </a:lnTo>
                  <a:lnTo>
                    <a:pt x="202337" y="3235928"/>
                  </a:lnTo>
                  <a:lnTo>
                    <a:pt x="200229" y="3256314"/>
                  </a:lnTo>
                  <a:lnTo>
                    <a:pt x="184070" y="3290759"/>
                  </a:lnTo>
                  <a:lnTo>
                    <a:pt x="156670" y="3316768"/>
                  </a:lnTo>
                  <a:lnTo>
                    <a:pt x="121542" y="3331530"/>
                  </a:lnTo>
                  <a:lnTo>
                    <a:pt x="101168" y="3332233"/>
                  </a:lnTo>
                  <a:lnTo>
                    <a:pt x="99060" y="3332233"/>
                  </a:lnTo>
                  <a:lnTo>
                    <a:pt x="96953" y="3332233"/>
                  </a:lnTo>
                  <a:lnTo>
                    <a:pt x="75876" y="3330124"/>
                  </a:lnTo>
                  <a:lnTo>
                    <a:pt x="40748" y="3313253"/>
                  </a:lnTo>
                  <a:lnTo>
                    <a:pt x="14051" y="3284432"/>
                  </a:lnTo>
                  <a:lnTo>
                    <a:pt x="702" y="3247175"/>
                  </a:lnTo>
                  <a:lnTo>
                    <a:pt x="0" y="3226789"/>
                  </a:lnTo>
                  <a:lnTo>
                    <a:pt x="2810" y="3167038"/>
                  </a:lnTo>
                  <a:lnTo>
                    <a:pt x="14051" y="3048941"/>
                  </a:lnTo>
                  <a:lnTo>
                    <a:pt x="30210" y="2931547"/>
                  </a:lnTo>
                  <a:lnTo>
                    <a:pt x="52692" y="2816262"/>
                  </a:lnTo>
                  <a:lnTo>
                    <a:pt x="80091" y="2701680"/>
                  </a:lnTo>
                  <a:lnTo>
                    <a:pt x="113112" y="2589206"/>
                  </a:lnTo>
                  <a:lnTo>
                    <a:pt x="151050" y="2478842"/>
                  </a:lnTo>
                  <a:lnTo>
                    <a:pt x="193906" y="2370586"/>
                  </a:lnTo>
                  <a:lnTo>
                    <a:pt x="243085" y="2264440"/>
                  </a:lnTo>
                  <a:lnTo>
                    <a:pt x="296479" y="2159699"/>
                  </a:lnTo>
                  <a:lnTo>
                    <a:pt x="354089" y="2058473"/>
                  </a:lnTo>
                  <a:lnTo>
                    <a:pt x="418022" y="1959356"/>
                  </a:lnTo>
                  <a:lnTo>
                    <a:pt x="485468" y="1863051"/>
                  </a:lnTo>
                  <a:lnTo>
                    <a:pt x="558534" y="1770261"/>
                  </a:lnTo>
                  <a:lnTo>
                    <a:pt x="636518" y="1680282"/>
                  </a:lnTo>
                  <a:lnTo>
                    <a:pt x="718015" y="1593818"/>
                  </a:lnTo>
                  <a:lnTo>
                    <a:pt x="760871" y="1551641"/>
                  </a:lnTo>
                  <a:lnTo>
                    <a:pt x="804429" y="1510869"/>
                  </a:lnTo>
                  <a:lnTo>
                    <a:pt x="894357" y="1432138"/>
                  </a:lnTo>
                  <a:lnTo>
                    <a:pt x="988500" y="1358328"/>
                  </a:lnTo>
                  <a:lnTo>
                    <a:pt x="1084047" y="1289438"/>
                  </a:lnTo>
                  <a:lnTo>
                    <a:pt x="1183811" y="1224766"/>
                  </a:lnTo>
                  <a:lnTo>
                    <a:pt x="1285682" y="1165717"/>
                  </a:lnTo>
                  <a:lnTo>
                    <a:pt x="1389661" y="1112292"/>
                  </a:lnTo>
                  <a:lnTo>
                    <a:pt x="1495747" y="1062382"/>
                  </a:lnTo>
                  <a:lnTo>
                    <a:pt x="1603941" y="1018799"/>
                  </a:lnTo>
                  <a:lnTo>
                    <a:pt x="1715648" y="980136"/>
                  </a:lnTo>
                  <a:lnTo>
                    <a:pt x="1828057" y="947097"/>
                  </a:lnTo>
                  <a:lnTo>
                    <a:pt x="1941872" y="918979"/>
                  </a:lnTo>
                  <a:lnTo>
                    <a:pt x="2057794" y="896484"/>
                  </a:lnTo>
                  <a:lnTo>
                    <a:pt x="2175121" y="880316"/>
                  </a:lnTo>
                  <a:lnTo>
                    <a:pt x="2293151" y="868366"/>
                  </a:lnTo>
                  <a:lnTo>
                    <a:pt x="2412586" y="862742"/>
                  </a:lnTo>
                  <a:close/>
                  <a:moveTo>
                    <a:pt x="1381230" y="644948"/>
                  </a:moveTo>
                  <a:lnTo>
                    <a:pt x="1420573" y="644948"/>
                  </a:lnTo>
                  <a:lnTo>
                    <a:pt x="1457106" y="660414"/>
                  </a:lnTo>
                  <a:lnTo>
                    <a:pt x="1484506" y="687832"/>
                  </a:lnTo>
                  <a:lnTo>
                    <a:pt x="1493639" y="706814"/>
                  </a:lnTo>
                  <a:lnTo>
                    <a:pt x="1500665" y="725796"/>
                  </a:lnTo>
                  <a:lnTo>
                    <a:pt x="1500665" y="765868"/>
                  </a:lnTo>
                  <a:lnTo>
                    <a:pt x="1485209" y="801019"/>
                  </a:lnTo>
                  <a:lnTo>
                    <a:pt x="1457809" y="829140"/>
                  </a:lnTo>
                  <a:lnTo>
                    <a:pt x="1438840" y="838279"/>
                  </a:lnTo>
                  <a:lnTo>
                    <a:pt x="1358748" y="872727"/>
                  </a:lnTo>
                  <a:lnTo>
                    <a:pt x="1202780" y="950059"/>
                  </a:lnTo>
                  <a:lnTo>
                    <a:pt x="1052432" y="1037234"/>
                  </a:lnTo>
                  <a:lnTo>
                    <a:pt x="906300" y="1132844"/>
                  </a:lnTo>
                  <a:lnTo>
                    <a:pt x="769301" y="1238298"/>
                  </a:lnTo>
                  <a:lnTo>
                    <a:pt x="636518" y="1352890"/>
                  </a:lnTo>
                  <a:lnTo>
                    <a:pt x="512867" y="1475215"/>
                  </a:lnTo>
                  <a:lnTo>
                    <a:pt x="396945" y="1605977"/>
                  </a:lnTo>
                  <a:lnTo>
                    <a:pt x="341443" y="1674873"/>
                  </a:lnTo>
                  <a:lnTo>
                    <a:pt x="334417" y="1684012"/>
                  </a:lnTo>
                  <a:lnTo>
                    <a:pt x="316151" y="1698072"/>
                  </a:lnTo>
                  <a:lnTo>
                    <a:pt x="294371" y="1708618"/>
                  </a:lnTo>
                  <a:lnTo>
                    <a:pt x="273295" y="1713539"/>
                  </a:lnTo>
                  <a:lnTo>
                    <a:pt x="262054" y="1713539"/>
                  </a:lnTo>
                  <a:lnTo>
                    <a:pt x="245192" y="1712133"/>
                  </a:lnTo>
                  <a:lnTo>
                    <a:pt x="213577" y="1702290"/>
                  </a:lnTo>
                  <a:lnTo>
                    <a:pt x="199526" y="1691745"/>
                  </a:lnTo>
                  <a:lnTo>
                    <a:pt x="184070" y="1677685"/>
                  </a:lnTo>
                  <a:lnTo>
                    <a:pt x="165101" y="1643237"/>
                  </a:lnTo>
                  <a:lnTo>
                    <a:pt x="160183" y="1605274"/>
                  </a:lnTo>
                  <a:lnTo>
                    <a:pt x="170019" y="1567311"/>
                  </a:lnTo>
                  <a:lnTo>
                    <a:pt x="182665" y="1550438"/>
                  </a:lnTo>
                  <a:lnTo>
                    <a:pt x="240977" y="1476621"/>
                  </a:lnTo>
                  <a:lnTo>
                    <a:pt x="366735" y="1336017"/>
                  </a:lnTo>
                  <a:lnTo>
                    <a:pt x="500221" y="1203849"/>
                  </a:lnTo>
                  <a:lnTo>
                    <a:pt x="641435" y="1081524"/>
                  </a:lnTo>
                  <a:lnTo>
                    <a:pt x="790378" y="968338"/>
                  </a:lnTo>
                  <a:lnTo>
                    <a:pt x="944941" y="864993"/>
                  </a:lnTo>
                  <a:lnTo>
                    <a:pt x="1107934" y="771492"/>
                  </a:lnTo>
                  <a:lnTo>
                    <a:pt x="1275846" y="688535"/>
                  </a:lnTo>
                  <a:lnTo>
                    <a:pt x="1361559" y="651275"/>
                  </a:lnTo>
                  <a:close/>
                  <a:moveTo>
                    <a:pt x="2472639" y="432073"/>
                  </a:moveTo>
                  <a:lnTo>
                    <a:pt x="2548478" y="432073"/>
                  </a:lnTo>
                  <a:lnTo>
                    <a:pt x="2696645" y="440493"/>
                  </a:lnTo>
                  <a:lnTo>
                    <a:pt x="2845515" y="455929"/>
                  </a:lnTo>
                  <a:lnTo>
                    <a:pt x="2992278" y="477679"/>
                  </a:lnTo>
                  <a:lnTo>
                    <a:pt x="3136934" y="507849"/>
                  </a:lnTo>
                  <a:lnTo>
                    <a:pt x="3280185" y="545737"/>
                  </a:lnTo>
                  <a:lnTo>
                    <a:pt x="3422033" y="590642"/>
                  </a:lnTo>
                  <a:lnTo>
                    <a:pt x="3561071" y="643264"/>
                  </a:lnTo>
                  <a:lnTo>
                    <a:pt x="3629888" y="672733"/>
                  </a:lnTo>
                  <a:lnTo>
                    <a:pt x="3695896" y="702201"/>
                  </a:lnTo>
                  <a:lnTo>
                    <a:pt x="3825104" y="766050"/>
                  </a:lnTo>
                  <a:lnTo>
                    <a:pt x="3949396" y="835511"/>
                  </a:lnTo>
                  <a:lnTo>
                    <a:pt x="4070879" y="911287"/>
                  </a:lnTo>
                  <a:lnTo>
                    <a:pt x="4189553" y="993379"/>
                  </a:lnTo>
                  <a:lnTo>
                    <a:pt x="4302610" y="1081082"/>
                  </a:lnTo>
                  <a:lnTo>
                    <a:pt x="4411453" y="1174399"/>
                  </a:lnTo>
                  <a:lnTo>
                    <a:pt x="4516785" y="1273330"/>
                  </a:lnTo>
                  <a:lnTo>
                    <a:pt x="4567345" y="1325952"/>
                  </a:lnTo>
                  <a:lnTo>
                    <a:pt x="4580687" y="1340686"/>
                  </a:lnTo>
                  <a:lnTo>
                    <a:pt x="4594731" y="1377873"/>
                  </a:lnTo>
                  <a:lnTo>
                    <a:pt x="4593326" y="1416462"/>
                  </a:lnTo>
                  <a:lnTo>
                    <a:pt x="4578580" y="1452947"/>
                  </a:lnTo>
                  <a:lnTo>
                    <a:pt x="4564536" y="1468383"/>
                  </a:lnTo>
                  <a:lnTo>
                    <a:pt x="4549087" y="1481013"/>
                  </a:lnTo>
                  <a:lnTo>
                    <a:pt x="4512572" y="1495747"/>
                  </a:lnTo>
                  <a:lnTo>
                    <a:pt x="4494314" y="1496448"/>
                  </a:lnTo>
                  <a:lnTo>
                    <a:pt x="4474652" y="1495747"/>
                  </a:lnTo>
                  <a:lnTo>
                    <a:pt x="4436733" y="1478908"/>
                  </a:lnTo>
                  <a:lnTo>
                    <a:pt x="4421986" y="1464875"/>
                  </a:lnTo>
                  <a:lnTo>
                    <a:pt x="4373534" y="1415761"/>
                  </a:lnTo>
                  <a:lnTo>
                    <a:pt x="4272414" y="1320339"/>
                  </a:lnTo>
                  <a:lnTo>
                    <a:pt x="4167784" y="1231933"/>
                  </a:lnTo>
                  <a:lnTo>
                    <a:pt x="4059644" y="1149141"/>
                  </a:lnTo>
                  <a:lnTo>
                    <a:pt x="3947289" y="1071260"/>
                  </a:lnTo>
                  <a:lnTo>
                    <a:pt x="3832126" y="1000395"/>
                  </a:lnTo>
                  <a:lnTo>
                    <a:pt x="3714856" y="934442"/>
                  </a:lnTo>
                  <a:lnTo>
                    <a:pt x="3594075" y="876206"/>
                  </a:lnTo>
                  <a:lnTo>
                    <a:pt x="3469081" y="822180"/>
                  </a:lnTo>
                  <a:lnTo>
                    <a:pt x="3342682" y="775873"/>
                  </a:lnTo>
                  <a:lnTo>
                    <a:pt x="3214880" y="736581"/>
                  </a:lnTo>
                  <a:lnTo>
                    <a:pt x="3084268" y="702903"/>
                  </a:lnTo>
                  <a:lnTo>
                    <a:pt x="2950847" y="675539"/>
                  </a:lnTo>
                  <a:lnTo>
                    <a:pt x="2816022" y="655894"/>
                  </a:lnTo>
                  <a:lnTo>
                    <a:pt x="2679792" y="641861"/>
                  </a:lnTo>
                  <a:lnTo>
                    <a:pt x="2542158" y="634143"/>
                  </a:lnTo>
                  <a:lnTo>
                    <a:pt x="2472639" y="634143"/>
                  </a:lnTo>
                  <a:lnTo>
                    <a:pt x="2393991" y="634143"/>
                  </a:lnTo>
                  <a:lnTo>
                    <a:pt x="2236695" y="643264"/>
                  </a:lnTo>
                  <a:lnTo>
                    <a:pt x="2080101" y="661507"/>
                  </a:lnTo>
                  <a:lnTo>
                    <a:pt x="1926316" y="688870"/>
                  </a:lnTo>
                  <a:lnTo>
                    <a:pt x="1849774" y="706411"/>
                  </a:lnTo>
                  <a:lnTo>
                    <a:pt x="1829410" y="709919"/>
                  </a:lnTo>
                  <a:lnTo>
                    <a:pt x="1790086" y="702903"/>
                  </a:lnTo>
                  <a:lnTo>
                    <a:pt x="1757784" y="683257"/>
                  </a:lnTo>
                  <a:lnTo>
                    <a:pt x="1734611" y="651684"/>
                  </a:lnTo>
                  <a:lnTo>
                    <a:pt x="1728291" y="631336"/>
                  </a:lnTo>
                  <a:lnTo>
                    <a:pt x="1724078" y="610989"/>
                  </a:lnTo>
                  <a:lnTo>
                    <a:pt x="1731100" y="571698"/>
                  </a:lnTo>
                  <a:lnTo>
                    <a:pt x="1751464" y="539423"/>
                  </a:lnTo>
                  <a:lnTo>
                    <a:pt x="1783064" y="516269"/>
                  </a:lnTo>
                  <a:lnTo>
                    <a:pt x="1803428" y="509954"/>
                  </a:lnTo>
                  <a:lnTo>
                    <a:pt x="1884885" y="491010"/>
                  </a:lnTo>
                  <a:lnTo>
                    <a:pt x="2050608" y="461542"/>
                  </a:lnTo>
                  <a:lnTo>
                    <a:pt x="2218437" y="442598"/>
                  </a:lnTo>
                  <a:lnTo>
                    <a:pt x="2387671" y="433476"/>
                  </a:lnTo>
                  <a:close/>
                  <a:moveTo>
                    <a:pt x="3684758" y="227629"/>
                  </a:moveTo>
                  <a:lnTo>
                    <a:pt x="3704403" y="234655"/>
                  </a:lnTo>
                  <a:lnTo>
                    <a:pt x="3787894" y="268377"/>
                  </a:lnTo>
                  <a:lnTo>
                    <a:pt x="3951369" y="344254"/>
                  </a:lnTo>
                  <a:lnTo>
                    <a:pt x="4029949" y="385704"/>
                  </a:lnTo>
                  <a:lnTo>
                    <a:pt x="4048190" y="396243"/>
                  </a:lnTo>
                  <a:lnTo>
                    <a:pt x="4072747" y="427155"/>
                  </a:lnTo>
                  <a:lnTo>
                    <a:pt x="4084674" y="464391"/>
                  </a:lnTo>
                  <a:lnTo>
                    <a:pt x="4080464" y="503734"/>
                  </a:lnTo>
                  <a:lnTo>
                    <a:pt x="4072747" y="522001"/>
                  </a:lnTo>
                  <a:lnTo>
                    <a:pt x="4065029" y="533944"/>
                  </a:lnTo>
                  <a:lnTo>
                    <a:pt x="4046086" y="554318"/>
                  </a:lnTo>
                  <a:lnTo>
                    <a:pt x="4022933" y="568369"/>
                  </a:lnTo>
                  <a:lnTo>
                    <a:pt x="3996973" y="575395"/>
                  </a:lnTo>
                  <a:lnTo>
                    <a:pt x="3983642" y="575395"/>
                  </a:lnTo>
                  <a:lnTo>
                    <a:pt x="3971715" y="575395"/>
                  </a:lnTo>
                  <a:lnTo>
                    <a:pt x="3947159" y="569774"/>
                  </a:lnTo>
                  <a:lnTo>
                    <a:pt x="3935933" y="564154"/>
                  </a:lnTo>
                  <a:lnTo>
                    <a:pt x="3861563" y="524811"/>
                  </a:lnTo>
                  <a:lnTo>
                    <a:pt x="3707911" y="454555"/>
                  </a:lnTo>
                  <a:lnTo>
                    <a:pt x="3630032" y="421535"/>
                  </a:lnTo>
                  <a:lnTo>
                    <a:pt x="3611089" y="413807"/>
                  </a:lnTo>
                  <a:lnTo>
                    <a:pt x="3582323" y="385704"/>
                  </a:lnTo>
                  <a:lnTo>
                    <a:pt x="3567589" y="349874"/>
                  </a:lnTo>
                  <a:lnTo>
                    <a:pt x="3566186" y="310531"/>
                  </a:lnTo>
                  <a:lnTo>
                    <a:pt x="3573202" y="291562"/>
                  </a:lnTo>
                  <a:lnTo>
                    <a:pt x="3581621" y="271890"/>
                  </a:lnTo>
                  <a:lnTo>
                    <a:pt x="3609686" y="243788"/>
                  </a:lnTo>
                  <a:lnTo>
                    <a:pt x="3645468" y="228331"/>
                  </a:lnTo>
                  <a:close/>
                  <a:moveTo>
                    <a:pt x="2472558" y="0"/>
                  </a:moveTo>
                  <a:lnTo>
                    <a:pt x="2571589" y="1405"/>
                  </a:lnTo>
                  <a:lnTo>
                    <a:pt x="2768950" y="12646"/>
                  </a:lnTo>
                  <a:lnTo>
                    <a:pt x="2964203" y="35831"/>
                  </a:lnTo>
                  <a:lnTo>
                    <a:pt x="3158051" y="70256"/>
                  </a:lnTo>
                  <a:lnTo>
                    <a:pt x="3252868" y="92035"/>
                  </a:lnTo>
                  <a:lnTo>
                    <a:pt x="3273237" y="98358"/>
                  </a:lnTo>
                  <a:lnTo>
                    <a:pt x="3304842" y="122948"/>
                  </a:lnTo>
                  <a:lnTo>
                    <a:pt x="3325210" y="155266"/>
                  </a:lnTo>
                  <a:lnTo>
                    <a:pt x="3332234" y="194609"/>
                  </a:lnTo>
                  <a:lnTo>
                    <a:pt x="3328020" y="214983"/>
                  </a:lnTo>
                  <a:lnTo>
                    <a:pt x="3321699" y="233952"/>
                  </a:lnTo>
                  <a:lnTo>
                    <a:pt x="3298521" y="266270"/>
                  </a:lnTo>
                  <a:lnTo>
                    <a:pt x="3265511" y="286644"/>
                  </a:lnTo>
                  <a:lnTo>
                    <a:pt x="3226882" y="292967"/>
                  </a:lnTo>
                  <a:lnTo>
                    <a:pt x="3206514" y="289454"/>
                  </a:lnTo>
                  <a:lnTo>
                    <a:pt x="3116613" y="268378"/>
                  </a:lnTo>
                  <a:lnTo>
                    <a:pt x="2934704" y="236060"/>
                  </a:lnTo>
                  <a:lnTo>
                    <a:pt x="2750688" y="214983"/>
                  </a:lnTo>
                  <a:lnTo>
                    <a:pt x="2565268" y="203742"/>
                  </a:lnTo>
                  <a:lnTo>
                    <a:pt x="2472558" y="202337"/>
                  </a:lnTo>
                  <a:lnTo>
                    <a:pt x="2383360" y="203742"/>
                  </a:lnTo>
                  <a:lnTo>
                    <a:pt x="2207772" y="212875"/>
                  </a:lnTo>
                  <a:lnTo>
                    <a:pt x="2032887" y="233250"/>
                  </a:lnTo>
                  <a:lnTo>
                    <a:pt x="1860812" y="262055"/>
                  </a:lnTo>
                  <a:lnTo>
                    <a:pt x="1689438" y="300695"/>
                  </a:lnTo>
                  <a:lnTo>
                    <a:pt x="1521577" y="349172"/>
                  </a:lnTo>
                  <a:lnTo>
                    <a:pt x="1357227" y="406782"/>
                  </a:lnTo>
                  <a:lnTo>
                    <a:pt x="1194282" y="474930"/>
                  </a:lnTo>
                  <a:lnTo>
                    <a:pt x="1114214" y="512166"/>
                  </a:lnTo>
                  <a:lnTo>
                    <a:pt x="1104381" y="517084"/>
                  </a:lnTo>
                  <a:lnTo>
                    <a:pt x="1081906" y="522704"/>
                  </a:lnTo>
                  <a:lnTo>
                    <a:pt x="1070668" y="522704"/>
                  </a:lnTo>
                  <a:lnTo>
                    <a:pt x="1056621" y="522704"/>
                  </a:lnTo>
                  <a:lnTo>
                    <a:pt x="1029229" y="514273"/>
                  </a:lnTo>
                  <a:lnTo>
                    <a:pt x="1006052" y="500222"/>
                  </a:lnTo>
                  <a:lnTo>
                    <a:pt x="987088" y="479145"/>
                  </a:lnTo>
                  <a:lnTo>
                    <a:pt x="980065" y="465797"/>
                  </a:lnTo>
                  <a:lnTo>
                    <a:pt x="971637" y="446828"/>
                  </a:lnTo>
                  <a:lnTo>
                    <a:pt x="969530" y="406782"/>
                  </a:lnTo>
                  <a:lnTo>
                    <a:pt x="982874" y="370951"/>
                  </a:lnTo>
                  <a:lnTo>
                    <a:pt x="1008159" y="340039"/>
                  </a:lnTo>
                  <a:lnTo>
                    <a:pt x="1026420" y="330203"/>
                  </a:lnTo>
                  <a:lnTo>
                    <a:pt x="1111404" y="289454"/>
                  </a:lnTo>
                  <a:lnTo>
                    <a:pt x="1285588" y="217793"/>
                  </a:lnTo>
                  <a:lnTo>
                    <a:pt x="1461175" y="155968"/>
                  </a:lnTo>
                  <a:lnTo>
                    <a:pt x="1638869" y="104681"/>
                  </a:lnTo>
                  <a:lnTo>
                    <a:pt x="1820075" y="63230"/>
                  </a:lnTo>
                  <a:lnTo>
                    <a:pt x="2004091" y="32318"/>
                  </a:lnTo>
                  <a:lnTo>
                    <a:pt x="2190214" y="11241"/>
                  </a:lnTo>
                  <a:lnTo>
                    <a:pt x="2378443" y="1405"/>
                  </a:ln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1219200" y="1816100"/>
              <a:ext cx="1263650" cy="1263650"/>
            </a:xfrm>
            <a:prstGeom prst="ellipse">
              <a:avLst/>
            </a:prstGeom>
            <a:noFill/>
            <a:ln cap="flat" cmpd="sng" w="19050">
              <a:solidFill>
                <a:schemeClr val="lt1">
                  <a:alpha val="2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1219200" y="1816100"/>
              <a:ext cx="1263650" cy="1263650"/>
            </a:xfrm>
            <a:prstGeom prst="arc">
              <a:avLst>
                <a:gd fmla="val 770435" name="adj1"/>
                <a:gd fmla="val 5005083" name="adj2"/>
              </a:avLst>
            </a:prstGeom>
            <a:noFill/>
            <a:ln cap="rnd" cmpd="sng" w="349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cxnSp>
        <p:nvCxnSpPr>
          <p:cNvPr id="197" name="Google Shape;197;p4"/>
          <p:cNvCxnSpPr/>
          <p:nvPr/>
        </p:nvCxnSpPr>
        <p:spPr>
          <a:xfrm>
            <a:off x="609303" y="662039"/>
            <a:ext cx="648000" cy="0"/>
          </a:xfrm>
          <a:prstGeom prst="straightConnector1">
            <a:avLst/>
          </a:prstGeom>
          <a:noFill/>
          <a:ln cap="rnd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98" name="Google Shape;198;p4"/>
          <p:cNvSpPr/>
          <p:nvPr/>
        </p:nvSpPr>
        <p:spPr>
          <a:xfrm>
            <a:off x="817412" y="669129"/>
            <a:ext cx="232969" cy="157677"/>
          </a:xfrm>
          <a:custGeom>
            <a:rect b="b" l="l" r="r" t="t"/>
            <a:pathLst>
              <a:path extrusionOk="0" h="157677" w="232969">
                <a:moveTo>
                  <a:pt x="199444" y="74800"/>
                </a:moveTo>
                <a:lnTo>
                  <a:pt x="200493" y="74945"/>
                </a:lnTo>
                <a:lnTo>
                  <a:pt x="201543" y="75307"/>
                </a:lnTo>
                <a:lnTo>
                  <a:pt x="203171" y="76575"/>
                </a:lnTo>
                <a:lnTo>
                  <a:pt x="204148" y="78277"/>
                </a:lnTo>
                <a:lnTo>
                  <a:pt x="204473" y="80269"/>
                </a:lnTo>
                <a:lnTo>
                  <a:pt x="204256" y="81319"/>
                </a:lnTo>
                <a:lnTo>
                  <a:pt x="202628" y="87149"/>
                </a:lnTo>
                <a:lnTo>
                  <a:pt x="198901" y="98629"/>
                </a:lnTo>
                <a:lnTo>
                  <a:pt x="196767" y="104278"/>
                </a:lnTo>
                <a:lnTo>
                  <a:pt x="196369" y="105003"/>
                </a:lnTo>
                <a:lnTo>
                  <a:pt x="195392" y="106234"/>
                </a:lnTo>
                <a:lnTo>
                  <a:pt x="194162" y="107067"/>
                </a:lnTo>
                <a:lnTo>
                  <a:pt x="192678" y="107538"/>
                </a:lnTo>
                <a:lnTo>
                  <a:pt x="191919" y="107538"/>
                </a:lnTo>
                <a:lnTo>
                  <a:pt x="190906" y="107501"/>
                </a:lnTo>
                <a:lnTo>
                  <a:pt x="189965" y="107176"/>
                </a:lnTo>
                <a:lnTo>
                  <a:pt x="188988" y="106777"/>
                </a:lnTo>
                <a:lnTo>
                  <a:pt x="187577" y="105292"/>
                </a:lnTo>
                <a:lnTo>
                  <a:pt x="186745" y="103482"/>
                </a:lnTo>
                <a:lnTo>
                  <a:pt x="186745" y="101454"/>
                </a:lnTo>
                <a:lnTo>
                  <a:pt x="187071" y="100404"/>
                </a:lnTo>
                <a:lnTo>
                  <a:pt x="189097" y="95080"/>
                </a:lnTo>
                <a:lnTo>
                  <a:pt x="192642" y="84180"/>
                </a:lnTo>
                <a:lnTo>
                  <a:pt x="194162" y="78711"/>
                </a:lnTo>
                <a:lnTo>
                  <a:pt x="194524" y="77661"/>
                </a:lnTo>
                <a:lnTo>
                  <a:pt x="195754" y="76104"/>
                </a:lnTo>
                <a:lnTo>
                  <a:pt x="197490" y="75054"/>
                </a:lnTo>
                <a:close/>
                <a:moveTo>
                  <a:pt x="49596" y="23138"/>
                </a:moveTo>
                <a:lnTo>
                  <a:pt x="50647" y="23211"/>
                </a:lnTo>
                <a:lnTo>
                  <a:pt x="52532" y="24008"/>
                </a:lnTo>
                <a:lnTo>
                  <a:pt x="53946" y="25385"/>
                </a:lnTo>
                <a:lnTo>
                  <a:pt x="54780" y="27268"/>
                </a:lnTo>
                <a:lnTo>
                  <a:pt x="54816" y="28391"/>
                </a:lnTo>
                <a:lnTo>
                  <a:pt x="54780" y="30420"/>
                </a:lnTo>
                <a:lnTo>
                  <a:pt x="54417" y="34442"/>
                </a:lnTo>
                <a:lnTo>
                  <a:pt x="53692" y="38427"/>
                </a:lnTo>
                <a:lnTo>
                  <a:pt x="52569" y="42303"/>
                </a:lnTo>
                <a:lnTo>
                  <a:pt x="51118" y="46071"/>
                </a:lnTo>
                <a:lnTo>
                  <a:pt x="49342" y="49658"/>
                </a:lnTo>
                <a:lnTo>
                  <a:pt x="47239" y="53099"/>
                </a:lnTo>
                <a:lnTo>
                  <a:pt x="44810" y="56324"/>
                </a:lnTo>
                <a:lnTo>
                  <a:pt x="43505" y="57918"/>
                </a:lnTo>
                <a:lnTo>
                  <a:pt x="30381" y="72409"/>
                </a:lnTo>
                <a:lnTo>
                  <a:pt x="29547" y="73206"/>
                </a:lnTo>
                <a:lnTo>
                  <a:pt x="27589" y="74075"/>
                </a:lnTo>
                <a:lnTo>
                  <a:pt x="26538" y="74148"/>
                </a:lnTo>
                <a:lnTo>
                  <a:pt x="25595" y="74075"/>
                </a:lnTo>
                <a:lnTo>
                  <a:pt x="23819" y="73387"/>
                </a:lnTo>
                <a:lnTo>
                  <a:pt x="23021" y="72844"/>
                </a:lnTo>
                <a:lnTo>
                  <a:pt x="22296" y="72047"/>
                </a:lnTo>
                <a:lnTo>
                  <a:pt x="21426" y="70235"/>
                </a:lnTo>
                <a:lnTo>
                  <a:pt x="21317" y="68170"/>
                </a:lnTo>
                <a:lnTo>
                  <a:pt x="22006" y="66322"/>
                </a:lnTo>
                <a:lnTo>
                  <a:pt x="22659" y="65417"/>
                </a:lnTo>
                <a:lnTo>
                  <a:pt x="35710" y="50925"/>
                </a:lnTo>
                <a:lnTo>
                  <a:pt x="36762" y="49766"/>
                </a:lnTo>
                <a:lnTo>
                  <a:pt x="38574" y="47266"/>
                </a:lnTo>
                <a:lnTo>
                  <a:pt x="40206" y="44586"/>
                </a:lnTo>
                <a:lnTo>
                  <a:pt x="41584" y="41905"/>
                </a:lnTo>
                <a:lnTo>
                  <a:pt x="42671" y="39006"/>
                </a:lnTo>
                <a:lnTo>
                  <a:pt x="43505" y="36036"/>
                </a:lnTo>
                <a:lnTo>
                  <a:pt x="44085" y="33029"/>
                </a:lnTo>
                <a:lnTo>
                  <a:pt x="44339" y="29949"/>
                </a:lnTo>
                <a:lnTo>
                  <a:pt x="44375" y="28391"/>
                </a:lnTo>
                <a:lnTo>
                  <a:pt x="44448" y="27268"/>
                </a:lnTo>
                <a:lnTo>
                  <a:pt x="45281" y="25385"/>
                </a:lnTo>
                <a:lnTo>
                  <a:pt x="46695" y="24008"/>
                </a:lnTo>
                <a:lnTo>
                  <a:pt x="48544" y="23211"/>
                </a:lnTo>
                <a:close/>
                <a:moveTo>
                  <a:pt x="222239" y="0"/>
                </a:moveTo>
                <a:lnTo>
                  <a:pt x="232735" y="0"/>
                </a:lnTo>
                <a:lnTo>
                  <a:pt x="232969" y="4939"/>
                </a:lnTo>
                <a:lnTo>
                  <a:pt x="232969" y="7658"/>
                </a:lnTo>
                <a:lnTo>
                  <a:pt x="232969" y="30534"/>
                </a:lnTo>
                <a:lnTo>
                  <a:pt x="232933" y="31622"/>
                </a:lnTo>
                <a:lnTo>
                  <a:pt x="232136" y="33471"/>
                </a:lnTo>
                <a:lnTo>
                  <a:pt x="230723" y="34921"/>
                </a:lnTo>
                <a:lnTo>
                  <a:pt x="228839" y="35719"/>
                </a:lnTo>
                <a:lnTo>
                  <a:pt x="227752" y="35755"/>
                </a:lnTo>
                <a:lnTo>
                  <a:pt x="226701" y="35719"/>
                </a:lnTo>
                <a:lnTo>
                  <a:pt x="224853" y="34921"/>
                </a:lnTo>
                <a:lnTo>
                  <a:pt x="223440" y="33471"/>
                </a:lnTo>
                <a:lnTo>
                  <a:pt x="222643" y="31622"/>
                </a:lnTo>
                <a:lnTo>
                  <a:pt x="222534" y="30534"/>
                </a:lnTo>
                <a:lnTo>
                  <a:pt x="222534" y="7658"/>
                </a:lnTo>
                <a:lnTo>
                  <a:pt x="222534" y="5193"/>
                </a:lnTo>
                <a:lnTo>
                  <a:pt x="222281" y="371"/>
                </a:lnTo>
                <a:close/>
                <a:moveTo>
                  <a:pt x="199826" y="0"/>
                </a:moveTo>
                <a:lnTo>
                  <a:pt x="210314" y="0"/>
                </a:lnTo>
                <a:lnTo>
                  <a:pt x="210673" y="3307"/>
                </a:lnTo>
                <a:lnTo>
                  <a:pt x="210781" y="7694"/>
                </a:lnTo>
                <a:lnTo>
                  <a:pt x="210781" y="30570"/>
                </a:lnTo>
                <a:lnTo>
                  <a:pt x="210673" y="37459"/>
                </a:lnTo>
                <a:lnTo>
                  <a:pt x="209730" y="51199"/>
                </a:lnTo>
                <a:lnTo>
                  <a:pt x="208896" y="58051"/>
                </a:lnTo>
                <a:lnTo>
                  <a:pt x="208679" y="58957"/>
                </a:lnTo>
                <a:lnTo>
                  <a:pt x="207809" y="60589"/>
                </a:lnTo>
                <a:lnTo>
                  <a:pt x="206395" y="61785"/>
                </a:lnTo>
                <a:lnTo>
                  <a:pt x="204655" y="62474"/>
                </a:lnTo>
                <a:lnTo>
                  <a:pt x="203712" y="62510"/>
                </a:lnTo>
                <a:lnTo>
                  <a:pt x="203349" y="62510"/>
                </a:lnTo>
                <a:lnTo>
                  <a:pt x="202987" y="62474"/>
                </a:lnTo>
                <a:lnTo>
                  <a:pt x="201935" y="62256"/>
                </a:lnTo>
                <a:lnTo>
                  <a:pt x="200195" y="61205"/>
                </a:lnTo>
                <a:lnTo>
                  <a:pt x="198963" y="59610"/>
                </a:lnTo>
                <a:lnTo>
                  <a:pt x="198455" y="57652"/>
                </a:lnTo>
                <a:lnTo>
                  <a:pt x="198564" y="56565"/>
                </a:lnTo>
                <a:lnTo>
                  <a:pt x="199325" y="50148"/>
                </a:lnTo>
                <a:lnTo>
                  <a:pt x="200231" y="37096"/>
                </a:lnTo>
                <a:lnTo>
                  <a:pt x="200340" y="30570"/>
                </a:lnTo>
                <a:lnTo>
                  <a:pt x="200340" y="7694"/>
                </a:lnTo>
                <a:lnTo>
                  <a:pt x="200231" y="3851"/>
                </a:lnTo>
                <a:close/>
                <a:moveTo>
                  <a:pt x="177461" y="0"/>
                </a:moveTo>
                <a:lnTo>
                  <a:pt x="187963" y="0"/>
                </a:lnTo>
                <a:lnTo>
                  <a:pt x="188449" y="4593"/>
                </a:lnTo>
                <a:lnTo>
                  <a:pt x="188485" y="7710"/>
                </a:lnTo>
                <a:lnTo>
                  <a:pt x="188485" y="30578"/>
                </a:lnTo>
                <a:lnTo>
                  <a:pt x="188449" y="34746"/>
                </a:lnTo>
                <a:lnTo>
                  <a:pt x="188086" y="43009"/>
                </a:lnTo>
                <a:lnTo>
                  <a:pt x="187289" y="51199"/>
                </a:lnTo>
                <a:lnTo>
                  <a:pt x="186202" y="59354"/>
                </a:lnTo>
                <a:lnTo>
                  <a:pt x="184679" y="67363"/>
                </a:lnTo>
                <a:lnTo>
                  <a:pt x="182795" y="75300"/>
                </a:lnTo>
                <a:lnTo>
                  <a:pt x="180547" y="83201"/>
                </a:lnTo>
                <a:lnTo>
                  <a:pt x="178010" y="90920"/>
                </a:lnTo>
                <a:lnTo>
                  <a:pt x="175074" y="98495"/>
                </a:lnTo>
                <a:lnTo>
                  <a:pt x="171776" y="105960"/>
                </a:lnTo>
                <a:lnTo>
                  <a:pt x="168151" y="113245"/>
                </a:lnTo>
                <a:lnTo>
                  <a:pt x="164164" y="120421"/>
                </a:lnTo>
                <a:lnTo>
                  <a:pt x="159887" y="127343"/>
                </a:lnTo>
                <a:lnTo>
                  <a:pt x="155248" y="134120"/>
                </a:lnTo>
                <a:lnTo>
                  <a:pt x="150282" y="140716"/>
                </a:lnTo>
                <a:lnTo>
                  <a:pt x="145027" y="147095"/>
                </a:lnTo>
                <a:lnTo>
                  <a:pt x="142236" y="150211"/>
                </a:lnTo>
                <a:lnTo>
                  <a:pt x="137017" y="155937"/>
                </a:lnTo>
                <a:lnTo>
                  <a:pt x="136183" y="156735"/>
                </a:lnTo>
                <a:lnTo>
                  <a:pt x="134226" y="157568"/>
                </a:lnTo>
                <a:lnTo>
                  <a:pt x="133175" y="157677"/>
                </a:lnTo>
                <a:lnTo>
                  <a:pt x="132232" y="157641"/>
                </a:lnTo>
                <a:lnTo>
                  <a:pt x="130456" y="156952"/>
                </a:lnTo>
                <a:lnTo>
                  <a:pt x="129659" y="156336"/>
                </a:lnTo>
                <a:lnTo>
                  <a:pt x="128934" y="155539"/>
                </a:lnTo>
                <a:lnTo>
                  <a:pt x="128064" y="153654"/>
                </a:lnTo>
                <a:lnTo>
                  <a:pt x="127955" y="151661"/>
                </a:lnTo>
                <a:lnTo>
                  <a:pt x="128644" y="149740"/>
                </a:lnTo>
                <a:lnTo>
                  <a:pt x="129296" y="148907"/>
                </a:lnTo>
                <a:lnTo>
                  <a:pt x="134516" y="143180"/>
                </a:lnTo>
                <a:lnTo>
                  <a:pt x="137125" y="140245"/>
                </a:lnTo>
                <a:lnTo>
                  <a:pt x="142091" y="134301"/>
                </a:lnTo>
                <a:lnTo>
                  <a:pt x="146730" y="128068"/>
                </a:lnTo>
                <a:lnTo>
                  <a:pt x="151116" y="121725"/>
                </a:lnTo>
                <a:lnTo>
                  <a:pt x="155139" y="115129"/>
                </a:lnTo>
                <a:lnTo>
                  <a:pt x="158909" y="108389"/>
                </a:lnTo>
                <a:lnTo>
                  <a:pt x="162280" y="101503"/>
                </a:lnTo>
                <a:lnTo>
                  <a:pt x="165433" y="94508"/>
                </a:lnTo>
                <a:lnTo>
                  <a:pt x="168188" y="87368"/>
                </a:lnTo>
                <a:lnTo>
                  <a:pt x="170580" y="80120"/>
                </a:lnTo>
                <a:lnTo>
                  <a:pt x="172682" y="72691"/>
                </a:lnTo>
                <a:lnTo>
                  <a:pt x="174458" y="65225"/>
                </a:lnTo>
                <a:lnTo>
                  <a:pt x="175872" y="57650"/>
                </a:lnTo>
                <a:lnTo>
                  <a:pt x="176959" y="50003"/>
                </a:lnTo>
                <a:lnTo>
                  <a:pt x="177648" y="42284"/>
                </a:lnTo>
                <a:lnTo>
                  <a:pt x="178010" y="34492"/>
                </a:lnTo>
                <a:lnTo>
                  <a:pt x="178046" y="30578"/>
                </a:lnTo>
                <a:lnTo>
                  <a:pt x="178046" y="7710"/>
                </a:lnTo>
                <a:lnTo>
                  <a:pt x="178010" y="5100"/>
                </a:lnTo>
                <a:lnTo>
                  <a:pt x="177467" y="26"/>
                </a:lnTo>
                <a:close/>
                <a:moveTo>
                  <a:pt x="154678" y="0"/>
                </a:moveTo>
                <a:lnTo>
                  <a:pt x="165404" y="0"/>
                </a:lnTo>
                <a:lnTo>
                  <a:pt x="165790" y="1808"/>
                </a:lnTo>
                <a:lnTo>
                  <a:pt x="166189" y="5722"/>
                </a:lnTo>
                <a:lnTo>
                  <a:pt x="166189" y="7716"/>
                </a:lnTo>
                <a:lnTo>
                  <a:pt x="166189" y="30583"/>
                </a:lnTo>
                <a:lnTo>
                  <a:pt x="166189" y="34243"/>
                </a:lnTo>
                <a:lnTo>
                  <a:pt x="165827" y="41455"/>
                </a:lnTo>
                <a:lnTo>
                  <a:pt x="165210" y="48631"/>
                </a:lnTo>
                <a:lnTo>
                  <a:pt x="164232" y="55734"/>
                </a:lnTo>
                <a:lnTo>
                  <a:pt x="162855" y="62801"/>
                </a:lnTo>
                <a:lnTo>
                  <a:pt x="161224" y="69722"/>
                </a:lnTo>
                <a:lnTo>
                  <a:pt x="159303" y="76608"/>
                </a:lnTo>
                <a:lnTo>
                  <a:pt x="157020" y="83349"/>
                </a:lnTo>
                <a:lnTo>
                  <a:pt x="154446" y="89981"/>
                </a:lnTo>
                <a:lnTo>
                  <a:pt x="151583" y="96504"/>
                </a:lnTo>
                <a:lnTo>
                  <a:pt x="148394" y="102918"/>
                </a:lnTo>
                <a:lnTo>
                  <a:pt x="144951" y="109152"/>
                </a:lnTo>
                <a:lnTo>
                  <a:pt x="141218" y="115240"/>
                </a:lnTo>
                <a:lnTo>
                  <a:pt x="137122" y="121183"/>
                </a:lnTo>
                <a:lnTo>
                  <a:pt x="132809" y="126946"/>
                </a:lnTo>
                <a:lnTo>
                  <a:pt x="128207" y="132526"/>
                </a:lnTo>
                <a:lnTo>
                  <a:pt x="125742" y="135244"/>
                </a:lnTo>
                <a:lnTo>
                  <a:pt x="106932" y="156010"/>
                </a:lnTo>
                <a:lnTo>
                  <a:pt x="106099" y="156771"/>
                </a:lnTo>
                <a:lnTo>
                  <a:pt x="104105" y="157641"/>
                </a:lnTo>
                <a:lnTo>
                  <a:pt x="103054" y="157677"/>
                </a:lnTo>
                <a:lnTo>
                  <a:pt x="102112" y="157641"/>
                </a:lnTo>
                <a:lnTo>
                  <a:pt x="100300" y="156952"/>
                </a:lnTo>
                <a:lnTo>
                  <a:pt x="99502" y="156336"/>
                </a:lnTo>
                <a:lnTo>
                  <a:pt x="98777" y="155575"/>
                </a:lnTo>
                <a:lnTo>
                  <a:pt x="97944" y="153691"/>
                </a:lnTo>
                <a:lnTo>
                  <a:pt x="97835" y="151734"/>
                </a:lnTo>
                <a:lnTo>
                  <a:pt x="98524" y="149777"/>
                </a:lnTo>
                <a:lnTo>
                  <a:pt x="99212" y="148943"/>
                </a:lnTo>
                <a:lnTo>
                  <a:pt x="118022" y="128178"/>
                </a:lnTo>
                <a:lnTo>
                  <a:pt x="120342" y="125677"/>
                </a:lnTo>
                <a:lnTo>
                  <a:pt x="124619" y="120459"/>
                </a:lnTo>
                <a:lnTo>
                  <a:pt x="128678" y="115095"/>
                </a:lnTo>
                <a:lnTo>
                  <a:pt x="132447" y="109550"/>
                </a:lnTo>
                <a:lnTo>
                  <a:pt x="135926" y="103861"/>
                </a:lnTo>
                <a:lnTo>
                  <a:pt x="139152" y="98062"/>
                </a:lnTo>
                <a:lnTo>
                  <a:pt x="142160" y="92119"/>
                </a:lnTo>
                <a:lnTo>
                  <a:pt x="144806" y="86030"/>
                </a:lnTo>
                <a:lnTo>
                  <a:pt x="147198" y="79797"/>
                </a:lnTo>
                <a:lnTo>
                  <a:pt x="149336" y="73491"/>
                </a:lnTo>
                <a:lnTo>
                  <a:pt x="151112" y="67113"/>
                </a:lnTo>
                <a:lnTo>
                  <a:pt x="152670" y="60590"/>
                </a:lnTo>
                <a:lnTo>
                  <a:pt x="153866" y="54067"/>
                </a:lnTo>
                <a:lnTo>
                  <a:pt x="154809" y="47435"/>
                </a:lnTo>
                <a:lnTo>
                  <a:pt x="155461" y="40694"/>
                </a:lnTo>
                <a:lnTo>
                  <a:pt x="155751" y="33990"/>
                </a:lnTo>
                <a:lnTo>
                  <a:pt x="155751" y="30583"/>
                </a:lnTo>
                <a:lnTo>
                  <a:pt x="155751" y="7716"/>
                </a:lnTo>
                <a:lnTo>
                  <a:pt x="155751" y="6266"/>
                </a:lnTo>
                <a:lnTo>
                  <a:pt x="155461" y="3439"/>
                </a:lnTo>
                <a:lnTo>
                  <a:pt x="154881" y="685"/>
                </a:lnTo>
                <a:close/>
                <a:moveTo>
                  <a:pt x="113160" y="0"/>
                </a:moveTo>
                <a:lnTo>
                  <a:pt x="142020" y="0"/>
                </a:lnTo>
                <a:lnTo>
                  <a:pt x="143276" y="2870"/>
                </a:lnTo>
                <a:lnTo>
                  <a:pt x="143929" y="6059"/>
                </a:lnTo>
                <a:lnTo>
                  <a:pt x="144001" y="7727"/>
                </a:lnTo>
                <a:lnTo>
                  <a:pt x="144001" y="30598"/>
                </a:lnTo>
                <a:lnTo>
                  <a:pt x="143929" y="33715"/>
                </a:lnTo>
                <a:lnTo>
                  <a:pt x="143675" y="39876"/>
                </a:lnTo>
                <a:lnTo>
                  <a:pt x="143095" y="46038"/>
                </a:lnTo>
                <a:lnTo>
                  <a:pt x="142224" y="52164"/>
                </a:lnTo>
                <a:lnTo>
                  <a:pt x="141136" y="58217"/>
                </a:lnTo>
                <a:lnTo>
                  <a:pt x="139722" y="64161"/>
                </a:lnTo>
                <a:lnTo>
                  <a:pt x="138053" y="69997"/>
                </a:lnTo>
                <a:lnTo>
                  <a:pt x="136095" y="75796"/>
                </a:lnTo>
                <a:lnTo>
                  <a:pt x="133918" y="81486"/>
                </a:lnTo>
                <a:lnTo>
                  <a:pt x="131416" y="87068"/>
                </a:lnTo>
                <a:lnTo>
                  <a:pt x="128695" y="92578"/>
                </a:lnTo>
                <a:lnTo>
                  <a:pt x="125721" y="97942"/>
                </a:lnTo>
                <a:lnTo>
                  <a:pt x="122530" y="103161"/>
                </a:lnTo>
                <a:lnTo>
                  <a:pt x="119048" y="108236"/>
                </a:lnTo>
                <a:lnTo>
                  <a:pt x="115312" y="113165"/>
                </a:lnTo>
                <a:lnTo>
                  <a:pt x="111358" y="117913"/>
                </a:lnTo>
                <a:lnTo>
                  <a:pt x="109327" y="120269"/>
                </a:lnTo>
                <a:lnTo>
                  <a:pt x="86912" y="144880"/>
                </a:lnTo>
                <a:lnTo>
                  <a:pt x="86078" y="145641"/>
                </a:lnTo>
                <a:lnTo>
                  <a:pt x="84083" y="146547"/>
                </a:lnTo>
                <a:lnTo>
                  <a:pt x="83068" y="146583"/>
                </a:lnTo>
                <a:lnTo>
                  <a:pt x="82125" y="146547"/>
                </a:lnTo>
                <a:lnTo>
                  <a:pt x="80348" y="145858"/>
                </a:lnTo>
                <a:lnTo>
                  <a:pt x="79550" y="145242"/>
                </a:lnTo>
                <a:lnTo>
                  <a:pt x="78824" y="144445"/>
                </a:lnTo>
                <a:lnTo>
                  <a:pt x="77954" y="142633"/>
                </a:lnTo>
                <a:lnTo>
                  <a:pt x="77845" y="140639"/>
                </a:lnTo>
                <a:lnTo>
                  <a:pt x="78498" y="138718"/>
                </a:lnTo>
                <a:lnTo>
                  <a:pt x="79187" y="137884"/>
                </a:lnTo>
                <a:lnTo>
                  <a:pt x="101602" y="113237"/>
                </a:lnTo>
                <a:lnTo>
                  <a:pt x="103488" y="111099"/>
                </a:lnTo>
                <a:lnTo>
                  <a:pt x="107115" y="106713"/>
                </a:lnTo>
                <a:lnTo>
                  <a:pt x="110560" y="102183"/>
                </a:lnTo>
                <a:lnTo>
                  <a:pt x="113752" y="97471"/>
                </a:lnTo>
                <a:lnTo>
                  <a:pt x="116726" y="92650"/>
                </a:lnTo>
                <a:lnTo>
                  <a:pt x="119447" y="87721"/>
                </a:lnTo>
                <a:lnTo>
                  <a:pt x="121949" y="82682"/>
                </a:lnTo>
                <a:lnTo>
                  <a:pt x="124271" y="77536"/>
                </a:lnTo>
                <a:lnTo>
                  <a:pt x="126302" y="72244"/>
                </a:lnTo>
                <a:lnTo>
                  <a:pt x="128079" y="66916"/>
                </a:lnTo>
                <a:lnTo>
                  <a:pt x="129602" y="61515"/>
                </a:lnTo>
                <a:lnTo>
                  <a:pt x="130908" y="56006"/>
                </a:lnTo>
                <a:lnTo>
                  <a:pt x="131923" y="50496"/>
                </a:lnTo>
                <a:lnTo>
                  <a:pt x="132721" y="44842"/>
                </a:lnTo>
                <a:lnTo>
                  <a:pt x="133229" y="39224"/>
                </a:lnTo>
                <a:lnTo>
                  <a:pt x="133519" y="33461"/>
                </a:lnTo>
                <a:lnTo>
                  <a:pt x="133556" y="30598"/>
                </a:lnTo>
                <a:lnTo>
                  <a:pt x="133556" y="7727"/>
                </a:lnTo>
                <a:lnTo>
                  <a:pt x="133447" y="6531"/>
                </a:lnTo>
                <a:lnTo>
                  <a:pt x="132576" y="4392"/>
                </a:lnTo>
                <a:lnTo>
                  <a:pt x="130944" y="2761"/>
                </a:lnTo>
                <a:lnTo>
                  <a:pt x="128804" y="1891"/>
                </a:lnTo>
                <a:lnTo>
                  <a:pt x="127607" y="1819"/>
                </a:lnTo>
                <a:lnTo>
                  <a:pt x="126410" y="1891"/>
                </a:lnTo>
                <a:lnTo>
                  <a:pt x="124307" y="2761"/>
                </a:lnTo>
                <a:lnTo>
                  <a:pt x="122675" y="4392"/>
                </a:lnTo>
                <a:lnTo>
                  <a:pt x="121804" y="6531"/>
                </a:lnTo>
                <a:lnTo>
                  <a:pt x="121695" y="7727"/>
                </a:lnTo>
                <a:lnTo>
                  <a:pt x="121695" y="28423"/>
                </a:lnTo>
                <a:lnTo>
                  <a:pt x="121587" y="33534"/>
                </a:lnTo>
                <a:lnTo>
                  <a:pt x="120643" y="43682"/>
                </a:lnTo>
                <a:lnTo>
                  <a:pt x="118830" y="53686"/>
                </a:lnTo>
                <a:lnTo>
                  <a:pt x="116074" y="63436"/>
                </a:lnTo>
                <a:lnTo>
                  <a:pt x="112447" y="72824"/>
                </a:lnTo>
                <a:lnTo>
                  <a:pt x="107949" y="81921"/>
                </a:lnTo>
                <a:lnTo>
                  <a:pt x="102690" y="90584"/>
                </a:lnTo>
                <a:lnTo>
                  <a:pt x="96597" y="98775"/>
                </a:lnTo>
                <a:lnTo>
                  <a:pt x="93187" y="102654"/>
                </a:lnTo>
                <a:lnTo>
                  <a:pt x="70192" y="128171"/>
                </a:lnTo>
                <a:lnTo>
                  <a:pt x="69467" y="128896"/>
                </a:lnTo>
                <a:lnTo>
                  <a:pt x="67617" y="129765"/>
                </a:lnTo>
                <a:lnTo>
                  <a:pt x="65622" y="129874"/>
                </a:lnTo>
                <a:lnTo>
                  <a:pt x="63700" y="129222"/>
                </a:lnTo>
                <a:lnTo>
                  <a:pt x="62829" y="128533"/>
                </a:lnTo>
                <a:lnTo>
                  <a:pt x="62104" y="127808"/>
                </a:lnTo>
                <a:lnTo>
                  <a:pt x="61233" y="125923"/>
                </a:lnTo>
                <a:lnTo>
                  <a:pt x="61124" y="123930"/>
                </a:lnTo>
                <a:lnTo>
                  <a:pt x="61814" y="122009"/>
                </a:lnTo>
                <a:lnTo>
                  <a:pt x="62466" y="121175"/>
                </a:lnTo>
                <a:lnTo>
                  <a:pt x="85389" y="95658"/>
                </a:lnTo>
                <a:lnTo>
                  <a:pt x="88472" y="92143"/>
                </a:lnTo>
                <a:lnTo>
                  <a:pt x="94021" y="84748"/>
                </a:lnTo>
                <a:lnTo>
                  <a:pt x="98809" y="76883"/>
                </a:lnTo>
                <a:lnTo>
                  <a:pt x="102907" y="68655"/>
                </a:lnTo>
                <a:lnTo>
                  <a:pt x="106136" y="60138"/>
                </a:lnTo>
                <a:lnTo>
                  <a:pt x="108638" y="51330"/>
                </a:lnTo>
                <a:lnTo>
                  <a:pt x="110307" y="42232"/>
                </a:lnTo>
                <a:lnTo>
                  <a:pt x="111213" y="33062"/>
                </a:lnTo>
                <a:lnTo>
                  <a:pt x="111250" y="28423"/>
                </a:lnTo>
                <a:lnTo>
                  <a:pt x="111250" y="7727"/>
                </a:lnTo>
                <a:lnTo>
                  <a:pt x="111322" y="6059"/>
                </a:lnTo>
                <a:lnTo>
                  <a:pt x="111975" y="2870"/>
                </a:lnTo>
                <a:close/>
                <a:moveTo>
                  <a:pt x="89759" y="0"/>
                </a:moveTo>
                <a:lnTo>
                  <a:pt x="100513" y="0"/>
                </a:lnTo>
                <a:lnTo>
                  <a:pt x="100300" y="685"/>
                </a:lnTo>
                <a:lnTo>
                  <a:pt x="99720" y="3439"/>
                </a:lnTo>
                <a:lnTo>
                  <a:pt x="99466" y="6266"/>
                </a:lnTo>
                <a:lnTo>
                  <a:pt x="99394" y="7716"/>
                </a:lnTo>
                <a:lnTo>
                  <a:pt x="99394" y="28409"/>
                </a:lnTo>
                <a:lnTo>
                  <a:pt x="99357" y="32468"/>
                </a:lnTo>
                <a:lnTo>
                  <a:pt x="98633" y="40622"/>
                </a:lnTo>
                <a:lnTo>
                  <a:pt x="97110" y="48594"/>
                </a:lnTo>
                <a:lnTo>
                  <a:pt x="94936" y="56350"/>
                </a:lnTo>
                <a:lnTo>
                  <a:pt x="92036" y="63924"/>
                </a:lnTo>
                <a:lnTo>
                  <a:pt x="88448" y="71172"/>
                </a:lnTo>
                <a:lnTo>
                  <a:pt x="84208" y="78094"/>
                </a:lnTo>
                <a:lnTo>
                  <a:pt x="79351" y="84653"/>
                </a:lnTo>
                <a:lnTo>
                  <a:pt x="76669" y="87734"/>
                </a:lnTo>
                <a:lnTo>
                  <a:pt x="60324" y="105854"/>
                </a:lnTo>
                <a:lnTo>
                  <a:pt x="59599" y="106579"/>
                </a:lnTo>
                <a:lnTo>
                  <a:pt x="57715" y="107448"/>
                </a:lnTo>
                <a:lnTo>
                  <a:pt x="55721" y="107557"/>
                </a:lnTo>
                <a:lnTo>
                  <a:pt x="53800" y="106905"/>
                </a:lnTo>
                <a:lnTo>
                  <a:pt x="52967" y="106252"/>
                </a:lnTo>
                <a:lnTo>
                  <a:pt x="52242" y="105491"/>
                </a:lnTo>
                <a:lnTo>
                  <a:pt x="51336" y="103643"/>
                </a:lnTo>
                <a:lnTo>
                  <a:pt x="51227" y="101614"/>
                </a:lnTo>
                <a:lnTo>
                  <a:pt x="51916" y="99729"/>
                </a:lnTo>
                <a:lnTo>
                  <a:pt x="52604" y="98859"/>
                </a:lnTo>
                <a:lnTo>
                  <a:pt x="68877" y="80739"/>
                </a:lnTo>
                <a:lnTo>
                  <a:pt x="71269" y="78021"/>
                </a:lnTo>
                <a:lnTo>
                  <a:pt x="75546" y="72223"/>
                </a:lnTo>
                <a:lnTo>
                  <a:pt x="79315" y="66135"/>
                </a:lnTo>
                <a:lnTo>
                  <a:pt x="82432" y="59720"/>
                </a:lnTo>
                <a:lnTo>
                  <a:pt x="85005" y="53088"/>
                </a:lnTo>
                <a:lnTo>
                  <a:pt x="86926" y="46203"/>
                </a:lnTo>
                <a:lnTo>
                  <a:pt x="88231" y="39208"/>
                </a:lnTo>
                <a:lnTo>
                  <a:pt x="88920" y="31996"/>
                </a:lnTo>
                <a:lnTo>
                  <a:pt x="88956" y="28409"/>
                </a:lnTo>
                <a:lnTo>
                  <a:pt x="88956" y="7716"/>
                </a:lnTo>
                <a:lnTo>
                  <a:pt x="89028" y="5722"/>
                </a:lnTo>
                <a:lnTo>
                  <a:pt x="89391" y="1808"/>
                </a:lnTo>
                <a:close/>
                <a:moveTo>
                  <a:pt x="67259" y="0"/>
                </a:moveTo>
                <a:lnTo>
                  <a:pt x="77688" y="0"/>
                </a:lnTo>
                <a:lnTo>
                  <a:pt x="77683" y="26"/>
                </a:lnTo>
                <a:lnTo>
                  <a:pt x="77175" y="5100"/>
                </a:lnTo>
                <a:lnTo>
                  <a:pt x="77175" y="7710"/>
                </a:lnTo>
                <a:lnTo>
                  <a:pt x="77175" y="28403"/>
                </a:lnTo>
                <a:lnTo>
                  <a:pt x="77139" y="31448"/>
                </a:lnTo>
                <a:lnTo>
                  <a:pt x="76559" y="37536"/>
                </a:lnTo>
                <a:lnTo>
                  <a:pt x="75436" y="43516"/>
                </a:lnTo>
                <a:lnTo>
                  <a:pt x="73768" y="49315"/>
                </a:lnTo>
                <a:lnTo>
                  <a:pt x="71630" y="55005"/>
                </a:lnTo>
                <a:lnTo>
                  <a:pt x="68948" y="60441"/>
                </a:lnTo>
                <a:lnTo>
                  <a:pt x="65794" y="65587"/>
                </a:lnTo>
                <a:lnTo>
                  <a:pt x="62133" y="70516"/>
                </a:lnTo>
                <a:lnTo>
                  <a:pt x="60104" y="72799"/>
                </a:lnTo>
                <a:lnTo>
                  <a:pt x="45388" y="89144"/>
                </a:lnTo>
                <a:lnTo>
                  <a:pt x="44663" y="89869"/>
                </a:lnTo>
                <a:lnTo>
                  <a:pt x="42778" y="90775"/>
                </a:lnTo>
                <a:lnTo>
                  <a:pt x="40785" y="90848"/>
                </a:lnTo>
                <a:lnTo>
                  <a:pt x="38864" y="90195"/>
                </a:lnTo>
                <a:lnTo>
                  <a:pt x="38030" y="89543"/>
                </a:lnTo>
                <a:lnTo>
                  <a:pt x="37305" y="88782"/>
                </a:lnTo>
                <a:lnTo>
                  <a:pt x="36435" y="86934"/>
                </a:lnTo>
                <a:lnTo>
                  <a:pt x="36327" y="84904"/>
                </a:lnTo>
                <a:lnTo>
                  <a:pt x="36979" y="83019"/>
                </a:lnTo>
                <a:lnTo>
                  <a:pt x="37668" y="82150"/>
                </a:lnTo>
                <a:lnTo>
                  <a:pt x="52347" y="65877"/>
                </a:lnTo>
                <a:lnTo>
                  <a:pt x="54051" y="63884"/>
                </a:lnTo>
                <a:lnTo>
                  <a:pt x="57132" y="59752"/>
                </a:lnTo>
                <a:lnTo>
                  <a:pt x="59814" y="55367"/>
                </a:lnTo>
                <a:lnTo>
                  <a:pt x="62025" y="50837"/>
                </a:lnTo>
                <a:lnTo>
                  <a:pt x="63873" y="46017"/>
                </a:lnTo>
                <a:lnTo>
                  <a:pt x="65287" y="41124"/>
                </a:lnTo>
                <a:lnTo>
                  <a:pt x="66229" y="36123"/>
                </a:lnTo>
                <a:lnTo>
                  <a:pt x="66700" y="30940"/>
                </a:lnTo>
                <a:lnTo>
                  <a:pt x="66737" y="28403"/>
                </a:lnTo>
                <a:lnTo>
                  <a:pt x="66737" y="7710"/>
                </a:lnTo>
                <a:lnTo>
                  <a:pt x="66773" y="4593"/>
                </a:lnTo>
                <a:close/>
                <a:moveTo>
                  <a:pt x="44792" y="0"/>
                </a:moveTo>
                <a:lnTo>
                  <a:pt x="55265" y="0"/>
                </a:lnTo>
                <a:lnTo>
                  <a:pt x="54899" y="4395"/>
                </a:lnTo>
                <a:lnTo>
                  <a:pt x="54826" y="7694"/>
                </a:lnTo>
                <a:lnTo>
                  <a:pt x="54790" y="8746"/>
                </a:lnTo>
                <a:lnTo>
                  <a:pt x="53955" y="10631"/>
                </a:lnTo>
                <a:lnTo>
                  <a:pt x="52540" y="12045"/>
                </a:lnTo>
                <a:lnTo>
                  <a:pt x="50653" y="12879"/>
                </a:lnTo>
                <a:lnTo>
                  <a:pt x="49601" y="12915"/>
                </a:lnTo>
                <a:lnTo>
                  <a:pt x="48548" y="12879"/>
                </a:lnTo>
                <a:lnTo>
                  <a:pt x="46697" y="12045"/>
                </a:lnTo>
                <a:lnTo>
                  <a:pt x="45282" y="10631"/>
                </a:lnTo>
                <a:lnTo>
                  <a:pt x="44448" y="8746"/>
                </a:lnTo>
                <a:lnTo>
                  <a:pt x="44375" y="7694"/>
                </a:lnTo>
                <a:lnTo>
                  <a:pt x="44448" y="3924"/>
                </a:lnTo>
                <a:close/>
                <a:moveTo>
                  <a:pt x="22468" y="0"/>
                </a:moveTo>
                <a:lnTo>
                  <a:pt x="32946" y="0"/>
                </a:lnTo>
                <a:lnTo>
                  <a:pt x="32649" y="3199"/>
                </a:lnTo>
                <a:lnTo>
                  <a:pt x="32540" y="7730"/>
                </a:lnTo>
                <a:lnTo>
                  <a:pt x="32540" y="28431"/>
                </a:lnTo>
                <a:lnTo>
                  <a:pt x="32504" y="30389"/>
                </a:lnTo>
                <a:lnTo>
                  <a:pt x="31780" y="34377"/>
                </a:lnTo>
                <a:lnTo>
                  <a:pt x="30367" y="38075"/>
                </a:lnTo>
                <a:lnTo>
                  <a:pt x="28266" y="41519"/>
                </a:lnTo>
                <a:lnTo>
                  <a:pt x="26925" y="43078"/>
                </a:lnTo>
                <a:lnTo>
                  <a:pt x="20513" y="50256"/>
                </a:lnTo>
                <a:lnTo>
                  <a:pt x="19680" y="51018"/>
                </a:lnTo>
                <a:lnTo>
                  <a:pt x="17687" y="51852"/>
                </a:lnTo>
                <a:lnTo>
                  <a:pt x="16637" y="51960"/>
                </a:lnTo>
                <a:lnTo>
                  <a:pt x="15695" y="51924"/>
                </a:lnTo>
                <a:lnTo>
                  <a:pt x="13920" y="51235"/>
                </a:lnTo>
                <a:lnTo>
                  <a:pt x="13159" y="50619"/>
                </a:lnTo>
                <a:lnTo>
                  <a:pt x="12434" y="49821"/>
                </a:lnTo>
                <a:lnTo>
                  <a:pt x="11529" y="48009"/>
                </a:lnTo>
                <a:lnTo>
                  <a:pt x="11420" y="46015"/>
                </a:lnTo>
                <a:lnTo>
                  <a:pt x="12108" y="44093"/>
                </a:lnTo>
                <a:lnTo>
                  <a:pt x="12797" y="43259"/>
                </a:lnTo>
                <a:lnTo>
                  <a:pt x="19209" y="36081"/>
                </a:lnTo>
                <a:lnTo>
                  <a:pt x="19897" y="35247"/>
                </a:lnTo>
                <a:lnTo>
                  <a:pt x="20984" y="33471"/>
                </a:lnTo>
                <a:lnTo>
                  <a:pt x="21709" y="31549"/>
                </a:lnTo>
                <a:lnTo>
                  <a:pt x="22107" y="29447"/>
                </a:lnTo>
                <a:lnTo>
                  <a:pt x="22107" y="28431"/>
                </a:lnTo>
                <a:lnTo>
                  <a:pt x="22107" y="7730"/>
                </a:lnTo>
                <a:lnTo>
                  <a:pt x="22216" y="2655"/>
                </a:lnTo>
                <a:close/>
                <a:moveTo>
                  <a:pt x="91" y="0"/>
                </a:moveTo>
                <a:lnTo>
                  <a:pt x="10564" y="0"/>
                </a:lnTo>
                <a:lnTo>
                  <a:pt x="10441" y="2398"/>
                </a:lnTo>
                <a:lnTo>
                  <a:pt x="10332" y="3450"/>
                </a:lnTo>
                <a:lnTo>
                  <a:pt x="9499" y="5228"/>
                </a:lnTo>
                <a:lnTo>
                  <a:pt x="8085" y="6570"/>
                </a:lnTo>
                <a:lnTo>
                  <a:pt x="6272" y="7332"/>
                </a:lnTo>
                <a:lnTo>
                  <a:pt x="5221" y="7368"/>
                </a:lnTo>
                <a:lnTo>
                  <a:pt x="5112" y="7368"/>
                </a:lnTo>
                <a:lnTo>
                  <a:pt x="5003" y="7368"/>
                </a:lnTo>
                <a:lnTo>
                  <a:pt x="3915" y="7259"/>
                </a:lnTo>
                <a:lnTo>
                  <a:pt x="2103" y="6388"/>
                </a:lnTo>
                <a:lnTo>
                  <a:pt x="725" y="4901"/>
                </a:lnTo>
                <a:lnTo>
                  <a:pt x="36" y="2979"/>
                </a:lnTo>
                <a:lnTo>
                  <a:pt x="0" y="1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99" name="Google Shape;199;p4"/>
          <p:cNvCxnSpPr/>
          <p:nvPr/>
        </p:nvCxnSpPr>
        <p:spPr>
          <a:xfrm>
            <a:off x="265270" y="6648254"/>
            <a:ext cx="11664000" cy="0"/>
          </a:xfrm>
          <a:prstGeom prst="straightConnector1">
            <a:avLst/>
          </a:prstGeom>
          <a:noFill/>
          <a:ln cap="rnd" cmpd="sng" w="9525">
            <a:solidFill>
              <a:schemeClr val="lt1">
                <a:alpha val="2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graphicFrame>
        <p:nvGraphicFramePr>
          <p:cNvPr id="200" name="Google Shape;200;p4"/>
          <p:cNvGraphicFramePr/>
          <p:nvPr/>
        </p:nvGraphicFramePr>
        <p:xfrm>
          <a:off x="2962855" y="125514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{A8A631E8-18E4-42CF-BA37-7ABAAF91C015}</a:tableStyleId>
              </a:tblPr>
              <a:tblGrid>
                <a:gridCol w="6747100"/>
              </a:tblGrid>
              <a:tr h="2414025"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C9B8"/>
                        </a:buClr>
                        <a:buSzPts val="1800"/>
                        <a:buAutoNum type="arabicPeriod"/>
                      </a:pP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신원증명 절차를 간소화한다.</a:t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C9B8"/>
                        </a:buClr>
                        <a:buSzPts val="1800"/>
                        <a:buAutoNum type="arabicPeriod"/>
                      </a:pP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신원정보를 블록체인 노드에 분산 저장하여</a:t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정보의 보안성을 높인다.</a:t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C9B8"/>
                        </a:buClr>
                        <a:buSzPts val="1800"/>
                        <a:buAutoNum type="arabicPeriod"/>
                      </a:pP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정보를 각 노드에 저장함으로써</a:t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개인의 privacy와 데이터 주권을 보호한다.</a:t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</a:txBody>
                  <a:tcPr marT="0" marB="0" marR="0" marL="0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23F4F"/>
                    </a:solidFill>
                  </a:tcPr>
                </a:tc>
              </a:tr>
            </a:tbl>
          </a:graphicData>
        </a:graphic>
      </p:graphicFrame>
      <p:sp>
        <p:nvSpPr>
          <p:cNvPr id="201" name="Google Shape;201;p4"/>
          <p:cNvSpPr/>
          <p:nvPr/>
        </p:nvSpPr>
        <p:spPr>
          <a:xfrm>
            <a:off x="976673" y="1255138"/>
            <a:ext cx="1519800" cy="548700"/>
          </a:xfrm>
          <a:prstGeom prst="rect">
            <a:avLst/>
          </a:prstGeom>
          <a:solidFill>
            <a:srgbClr val="5AC9B8"/>
          </a:solidFill>
          <a:ln>
            <a:noFill/>
          </a:ln>
          <a:effectLst>
            <a:outerShdw blurRad="292100" rotWithShape="0" algn="l" dist="38100">
              <a:srgbClr val="1A73DE">
                <a:alpha val="1686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장점</a:t>
            </a:r>
            <a:endParaRPr b="1" i="0" sz="17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2" name="Google Shape;202;p4"/>
          <p:cNvSpPr/>
          <p:nvPr/>
        </p:nvSpPr>
        <p:spPr>
          <a:xfrm>
            <a:off x="1384560" y="428675"/>
            <a:ext cx="101799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장단점(Pros &amp; Cons)</a:t>
            </a:r>
            <a:endParaRPr b="1" i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3" name="Google Shape;203;p4"/>
          <p:cNvSpPr/>
          <p:nvPr/>
        </p:nvSpPr>
        <p:spPr>
          <a:xfrm>
            <a:off x="976673" y="4114888"/>
            <a:ext cx="1519800" cy="548700"/>
          </a:xfrm>
          <a:prstGeom prst="rect">
            <a:avLst/>
          </a:prstGeom>
          <a:solidFill>
            <a:srgbClr val="5AC9B8"/>
          </a:solidFill>
          <a:ln>
            <a:noFill/>
          </a:ln>
          <a:effectLst>
            <a:outerShdw blurRad="292100" rotWithShape="0" algn="l" dist="38100">
              <a:srgbClr val="1A73DE">
                <a:alpha val="168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어려움</a:t>
            </a:r>
            <a:endParaRPr b="1" i="0" sz="17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04" name="Google Shape;204;p4"/>
          <p:cNvGraphicFramePr/>
          <p:nvPr/>
        </p:nvGraphicFramePr>
        <p:xfrm>
          <a:off x="2962855" y="411490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{A8A631E8-18E4-42CF-BA37-7ABAAF91C015}</a:tableStyleId>
              </a:tblPr>
              <a:tblGrid>
                <a:gridCol w="6747100"/>
              </a:tblGrid>
              <a:tr h="2087600"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C9B8"/>
                        </a:buClr>
                        <a:buSzPts val="1800"/>
                        <a:buAutoNum type="arabicPeriod"/>
                      </a:pP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호환을 위한 표준화를 시도중이다</a:t>
                      </a: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.</a:t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C9B8"/>
                        </a:buClr>
                        <a:buSzPts val="1800"/>
                        <a:buAutoNum type="arabicPeriod"/>
                      </a:pP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기업에게도 효용성이 있어야한다</a:t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(수익성, 효율성) </a:t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AC9B8"/>
                        </a:buClr>
                        <a:buSzPts val="1800"/>
                        <a:buAutoNum type="arabicPeriod"/>
                      </a:pPr>
                      <a:r>
                        <a:rPr lang="en-US" sz="1800">
                          <a:solidFill>
                            <a:srgbClr val="5AC9B8"/>
                          </a:solidFill>
                        </a:rPr>
                        <a:t>개인키의 사용성 &amp; 보안의 강화가 필요하다.</a:t>
                      </a:r>
                      <a:endParaRPr sz="1800">
                        <a:solidFill>
                          <a:srgbClr val="5AC9B8"/>
                        </a:solidFill>
                      </a:endParaRPr>
                    </a:p>
                  </a:txBody>
                  <a:tcPr marT="0" marB="0" marR="0" marL="0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23F4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7A9E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"/>
          <p:cNvSpPr/>
          <p:nvPr/>
        </p:nvSpPr>
        <p:spPr>
          <a:xfrm>
            <a:off x="256881" y="209747"/>
            <a:ext cx="11678100" cy="6438600"/>
          </a:xfrm>
          <a:prstGeom prst="rect">
            <a:avLst/>
          </a:prstGeom>
          <a:gradFill>
            <a:gsLst>
              <a:gs pos="0">
                <a:srgbClr val="3F8AB1"/>
              </a:gs>
              <a:gs pos="100000">
                <a:srgbClr val="2B334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10" name="Google Shape;210;p5"/>
          <p:cNvGrpSpPr/>
          <p:nvPr/>
        </p:nvGrpSpPr>
        <p:grpSpPr>
          <a:xfrm>
            <a:off x="704554" y="428675"/>
            <a:ext cx="466727" cy="466727"/>
            <a:chOff x="1219200" y="1816100"/>
            <a:chExt cx="1263650" cy="1263650"/>
          </a:xfrm>
        </p:grpSpPr>
        <p:sp>
          <p:nvSpPr>
            <p:cNvPr id="211" name="Google Shape;211;p5"/>
            <p:cNvSpPr/>
            <p:nvPr/>
          </p:nvSpPr>
          <p:spPr>
            <a:xfrm>
              <a:off x="1524759" y="2021513"/>
              <a:ext cx="674043" cy="872516"/>
            </a:xfrm>
            <a:custGeom>
              <a:rect b="b" l="l" r="r" t="t"/>
              <a:pathLst>
                <a:path extrusionOk="0" h="6245040" w="4824468">
                  <a:moveTo>
                    <a:pt x="3864972" y="4638991"/>
                  </a:moveTo>
                  <a:lnTo>
                    <a:pt x="3885304" y="4641798"/>
                  </a:lnTo>
                  <a:lnTo>
                    <a:pt x="3905637" y="4648816"/>
                  </a:lnTo>
                  <a:lnTo>
                    <a:pt x="3937188" y="4673379"/>
                  </a:lnTo>
                  <a:lnTo>
                    <a:pt x="3956118" y="4706362"/>
                  </a:lnTo>
                  <a:lnTo>
                    <a:pt x="3962428" y="4744960"/>
                  </a:lnTo>
                  <a:lnTo>
                    <a:pt x="3958221" y="4765312"/>
                  </a:lnTo>
                  <a:lnTo>
                    <a:pt x="3926671" y="4878299"/>
                  </a:lnTo>
                  <a:lnTo>
                    <a:pt x="3854455" y="5100763"/>
                  </a:lnTo>
                  <a:lnTo>
                    <a:pt x="3813088" y="5210241"/>
                  </a:lnTo>
                  <a:lnTo>
                    <a:pt x="3805376" y="5224277"/>
                  </a:lnTo>
                  <a:lnTo>
                    <a:pt x="3786446" y="5248137"/>
                  </a:lnTo>
                  <a:lnTo>
                    <a:pt x="3762608" y="5264278"/>
                  </a:lnTo>
                  <a:lnTo>
                    <a:pt x="3733861" y="5273401"/>
                  </a:lnTo>
                  <a:lnTo>
                    <a:pt x="3719138" y="5273401"/>
                  </a:lnTo>
                  <a:lnTo>
                    <a:pt x="3699506" y="5272699"/>
                  </a:lnTo>
                  <a:lnTo>
                    <a:pt x="3681277" y="5266383"/>
                  </a:lnTo>
                  <a:lnTo>
                    <a:pt x="3662347" y="5258664"/>
                  </a:lnTo>
                  <a:lnTo>
                    <a:pt x="3635003" y="5229891"/>
                  </a:lnTo>
                  <a:lnTo>
                    <a:pt x="3618877" y="5194802"/>
                  </a:lnTo>
                  <a:lnTo>
                    <a:pt x="3618877" y="5155502"/>
                  </a:lnTo>
                  <a:lnTo>
                    <a:pt x="3625187" y="5135150"/>
                  </a:lnTo>
                  <a:lnTo>
                    <a:pt x="3664450" y="5031989"/>
                  </a:lnTo>
                  <a:lnTo>
                    <a:pt x="3733160" y="4820753"/>
                  </a:lnTo>
                  <a:lnTo>
                    <a:pt x="3762608" y="4714784"/>
                  </a:lnTo>
                  <a:lnTo>
                    <a:pt x="3769619" y="4694432"/>
                  </a:lnTo>
                  <a:lnTo>
                    <a:pt x="3793457" y="4664255"/>
                  </a:lnTo>
                  <a:lnTo>
                    <a:pt x="3827111" y="4643904"/>
                  </a:lnTo>
                  <a:close/>
                  <a:moveTo>
                    <a:pt x="961100" y="3637846"/>
                  </a:moveTo>
                  <a:lnTo>
                    <a:pt x="981475" y="3639250"/>
                  </a:lnTo>
                  <a:lnTo>
                    <a:pt x="1018008" y="3654696"/>
                  </a:lnTo>
                  <a:lnTo>
                    <a:pt x="1045407" y="3681374"/>
                  </a:lnTo>
                  <a:lnTo>
                    <a:pt x="1061566" y="3717881"/>
                  </a:lnTo>
                  <a:lnTo>
                    <a:pt x="1062269" y="3739645"/>
                  </a:lnTo>
                  <a:lnTo>
                    <a:pt x="1061566" y="3778960"/>
                  </a:lnTo>
                  <a:lnTo>
                    <a:pt x="1054541" y="3856889"/>
                  </a:lnTo>
                  <a:lnTo>
                    <a:pt x="1040489" y="3934115"/>
                  </a:lnTo>
                  <a:lnTo>
                    <a:pt x="1018710" y="4009236"/>
                  </a:lnTo>
                  <a:lnTo>
                    <a:pt x="990608" y="4082250"/>
                  </a:lnTo>
                  <a:lnTo>
                    <a:pt x="956182" y="4151754"/>
                  </a:lnTo>
                  <a:lnTo>
                    <a:pt x="915434" y="4218450"/>
                  </a:lnTo>
                  <a:lnTo>
                    <a:pt x="868363" y="4280933"/>
                  </a:lnTo>
                  <a:lnTo>
                    <a:pt x="843071" y="4311823"/>
                  </a:lnTo>
                  <a:lnTo>
                    <a:pt x="588744" y="4592647"/>
                  </a:lnTo>
                  <a:lnTo>
                    <a:pt x="572586" y="4608093"/>
                  </a:lnTo>
                  <a:lnTo>
                    <a:pt x="534647" y="4624942"/>
                  </a:lnTo>
                  <a:lnTo>
                    <a:pt x="514273" y="4626346"/>
                  </a:lnTo>
                  <a:lnTo>
                    <a:pt x="496007" y="4624942"/>
                  </a:lnTo>
                  <a:lnTo>
                    <a:pt x="461581" y="4611603"/>
                  </a:lnTo>
                  <a:lnTo>
                    <a:pt x="446125" y="4601072"/>
                  </a:lnTo>
                  <a:lnTo>
                    <a:pt x="432074" y="4585627"/>
                  </a:lnTo>
                  <a:lnTo>
                    <a:pt x="415212" y="4550524"/>
                  </a:lnTo>
                  <a:lnTo>
                    <a:pt x="413105" y="4510506"/>
                  </a:lnTo>
                  <a:lnTo>
                    <a:pt x="426453" y="4474701"/>
                  </a:lnTo>
                  <a:lnTo>
                    <a:pt x="439099" y="4457150"/>
                  </a:lnTo>
                  <a:lnTo>
                    <a:pt x="692020" y="4176326"/>
                  </a:lnTo>
                  <a:lnTo>
                    <a:pt x="712395" y="4153860"/>
                  </a:lnTo>
                  <a:lnTo>
                    <a:pt x="747523" y="4105418"/>
                  </a:lnTo>
                  <a:lnTo>
                    <a:pt x="779138" y="4053466"/>
                  </a:lnTo>
                  <a:lnTo>
                    <a:pt x="805835" y="4001513"/>
                  </a:lnTo>
                  <a:lnTo>
                    <a:pt x="826912" y="3945348"/>
                  </a:lnTo>
                  <a:lnTo>
                    <a:pt x="843071" y="3887779"/>
                  </a:lnTo>
                  <a:lnTo>
                    <a:pt x="854311" y="3829509"/>
                  </a:lnTo>
                  <a:lnTo>
                    <a:pt x="859229" y="3769833"/>
                  </a:lnTo>
                  <a:lnTo>
                    <a:pt x="859932" y="3739645"/>
                  </a:lnTo>
                  <a:lnTo>
                    <a:pt x="861337" y="3717881"/>
                  </a:lnTo>
                  <a:lnTo>
                    <a:pt x="877496" y="3681374"/>
                  </a:lnTo>
                  <a:lnTo>
                    <a:pt x="904896" y="3654696"/>
                  </a:lnTo>
                  <a:lnTo>
                    <a:pt x="940726" y="3639250"/>
                  </a:lnTo>
                  <a:close/>
                  <a:moveTo>
                    <a:pt x="2472867" y="3022406"/>
                  </a:moveTo>
                  <a:lnTo>
                    <a:pt x="2505198" y="3023811"/>
                  </a:lnTo>
                  <a:lnTo>
                    <a:pt x="2567754" y="3035752"/>
                  </a:lnTo>
                  <a:lnTo>
                    <a:pt x="2624686" y="3060335"/>
                  </a:lnTo>
                  <a:lnTo>
                    <a:pt x="2675292" y="3094753"/>
                  </a:lnTo>
                  <a:lnTo>
                    <a:pt x="2717464" y="3136896"/>
                  </a:lnTo>
                  <a:lnTo>
                    <a:pt x="2751904" y="3188874"/>
                  </a:lnTo>
                  <a:lnTo>
                    <a:pt x="2776505" y="3245065"/>
                  </a:lnTo>
                  <a:lnTo>
                    <a:pt x="2789156" y="3306876"/>
                  </a:lnTo>
                  <a:lnTo>
                    <a:pt x="2790562" y="3339186"/>
                  </a:lnTo>
                  <a:lnTo>
                    <a:pt x="2790562" y="3782397"/>
                  </a:lnTo>
                  <a:lnTo>
                    <a:pt x="2789156" y="3842803"/>
                  </a:lnTo>
                  <a:lnTo>
                    <a:pt x="2784236" y="3962210"/>
                  </a:lnTo>
                  <a:lnTo>
                    <a:pt x="2772990" y="4081617"/>
                  </a:lnTo>
                  <a:lnTo>
                    <a:pt x="2756122" y="4200321"/>
                  </a:lnTo>
                  <a:lnTo>
                    <a:pt x="2735036" y="4317621"/>
                  </a:lnTo>
                  <a:lnTo>
                    <a:pt x="2707624" y="4432814"/>
                  </a:lnTo>
                  <a:lnTo>
                    <a:pt x="2675292" y="4545899"/>
                  </a:lnTo>
                  <a:lnTo>
                    <a:pt x="2637337" y="4658282"/>
                  </a:lnTo>
                  <a:lnTo>
                    <a:pt x="2595165" y="4768558"/>
                  </a:lnTo>
                  <a:lnTo>
                    <a:pt x="2546668" y="4876727"/>
                  </a:lnTo>
                  <a:lnTo>
                    <a:pt x="2493953" y="4983491"/>
                  </a:lnTo>
                  <a:lnTo>
                    <a:pt x="2436318" y="5087445"/>
                  </a:lnTo>
                  <a:lnTo>
                    <a:pt x="2374466" y="5188590"/>
                  </a:lnTo>
                  <a:lnTo>
                    <a:pt x="2306990" y="5286925"/>
                  </a:lnTo>
                  <a:lnTo>
                    <a:pt x="2234595" y="5382451"/>
                  </a:lnTo>
                  <a:lnTo>
                    <a:pt x="2157983" y="5474464"/>
                  </a:lnTo>
                  <a:lnTo>
                    <a:pt x="2118622" y="5520120"/>
                  </a:lnTo>
                  <a:lnTo>
                    <a:pt x="1684251" y="5997046"/>
                  </a:lnTo>
                  <a:lnTo>
                    <a:pt x="1668086" y="6011796"/>
                  </a:lnTo>
                  <a:lnTo>
                    <a:pt x="1629428" y="6029356"/>
                  </a:lnTo>
                  <a:lnTo>
                    <a:pt x="1609748" y="6030058"/>
                  </a:lnTo>
                  <a:lnTo>
                    <a:pt x="1591473" y="6029356"/>
                  </a:lnTo>
                  <a:lnTo>
                    <a:pt x="1557033" y="6016010"/>
                  </a:lnTo>
                  <a:lnTo>
                    <a:pt x="1541570" y="6004070"/>
                  </a:lnTo>
                  <a:lnTo>
                    <a:pt x="1527512" y="5988617"/>
                  </a:lnTo>
                  <a:lnTo>
                    <a:pt x="1510644" y="5953497"/>
                  </a:lnTo>
                  <a:lnTo>
                    <a:pt x="1508535" y="5914865"/>
                  </a:lnTo>
                  <a:lnTo>
                    <a:pt x="1521187" y="5877639"/>
                  </a:lnTo>
                  <a:lnTo>
                    <a:pt x="1534541" y="5861484"/>
                  </a:lnTo>
                  <a:lnTo>
                    <a:pt x="1968912" y="5383855"/>
                  </a:lnTo>
                  <a:lnTo>
                    <a:pt x="2005461" y="5342414"/>
                  </a:lnTo>
                  <a:lnTo>
                    <a:pt x="2075748" y="5257424"/>
                  </a:lnTo>
                  <a:lnTo>
                    <a:pt x="2142520" y="5169625"/>
                  </a:lnTo>
                  <a:lnTo>
                    <a:pt x="2204372" y="5078314"/>
                  </a:lnTo>
                  <a:lnTo>
                    <a:pt x="2262007" y="4984896"/>
                  </a:lnTo>
                  <a:lnTo>
                    <a:pt x="2314722" y="4889370"/>
                  </a:lnTo>
                  <a:lnTo>
                    <a:pt x="2363220" y="4791737"/>
                  </a:lnTo>
                  <a:lnTo>
                    <a:pt x="2408203" y="4691997"/>
                  </a:lnTo>
                  <a:lnTo>
                    <a:pt x="2447564" y="4589448"/>
                  </a:lnTo>
                  <a:lnTo>
                    <a:pt x="2482004" y="4486196"/>
                  </a:lnTo>
                  <a:lnTo>
                    <a:pt x="2511524" y="4381539"/>
                  </a:lnTo>
                  <a:lnTo>
                    <a:pt x="2536828" y="4274775"/>
                  </a:lnTo>
                  <a:lnTo>
                    <a:pt x="2556508" y="4168011"/>
                  </a:lnTo>
                  <a:lnTo>
                    <a:pt x="2571971" y="4058438"/>
                  </a:lnTo>
                  <a:lnTo>
                    <a:pt x="2581811" y="3949567"/>
                  </a:lnTo>
                  <a:lnTo>
                    <a:pt x="2587434" y="3837886"/>
                  </a:lnTo>
                  <a:lnTo>
                    <a:pt x="2588137" y="3782397"/>
                  </a:lnTo>
                  <a:lnTo>
                    <a:pt x="2588137" y="3339186"/>
                  </a:lnTo>
                  <a:lnTo>
                    <a:pt x="2586028" y="3316007"/>
                  </a:lnTo>
                  <a:lnTo>
                    <a:pt x="2569159" y="3274566"/>
                  </a:lnTo>
                  <a:lnTo>
                    <a:pt x="2537530" y="3242958"/>
                  </a:lnTo>
                  <a:lnTo>
                    <a:pt x="2496061" y="3226100"/>
                  </a:lnTo>
                  <a:lnTo>
                    <a:pt x="2472867" y="3224696"/>
                  </a:lnTo>
                  <a:lnTo>
                    <a:pt x="2449672" y="3226100"/>
                  </a:lnTo>
                  <a:lnTo>
                    <a:pt x="2408906" y="3242958"/>
                  </a:lnTo>
                  <a:lnTo>
                    <a:pt x="2377277" y="3274566"/>
                  </a:lnTo>
                  <a:lnTo>
                    <a:pt x="2360408" y="3316007"/>
                  </a:lnTo>
                  <a:lnTo>
                    <a:pt x="2358300" y="3339186"/>
                  </a:lnTo>
                  <a:lnTo>
                    <a:pt x="2358300" y="3740253"/>
                  </a:lnTo>
                  <a:lnTo>
                    <a:pt x="2356191" y="3839291"/>
                  </a:lnTo>
                  <a:lnTo>
                    <a:pt x="2337916" y="4035961"/>
                  </a:lnTo>
                  <a:lnTo>
                    <a:pt x="2302773" y="4229822"/>
                  </a:lnTo>
                  <a:lnTo>
                    <a:pt x="2249356" y="4418766"/>
                  </a:lnTo>
                  <a:lnTo>
                    <a:pt x="2179069" y="4600686"/>
                  </a:lnTo>
                  <a:lnTo>
                    <a:pt x="2091914" y="4776987"/>
                  </a:lnTo>
                  <a:lnTo>
                    <a:pt x="1989998" y="4944859"/>
                  </a:lnTo>
                  <a:lnTo>
                    <a:pt x="1871917" y="5103600"/>
                  </a:lnTo>
                  <a:lnTo>
                    <a:pt x="1805847" y="5178756"/>
                  </a:lnTo>
                  <a:lnTo>
                    <a:pt x="1360231" y="5673242"/>
                  </a:lnTo>
                  <a:lnTo>
                    <a:pt x="1346173" y="5687290"/>
                  </a:lnTo>
                  <a:lnTo>
                    <a:pt x="1310327" y="5704147"/>
                  </a:lnTo>
                  <a:lnTo>
                    <a:pt x="1271670" y="5706254"/>
                  </a:lnTo>
                  <a:lnTo>
                    <a:pt x="1234418" y="5693611"/>
                  </a:lnTo>
                  <a:lnTo>
                    <a:pt x="1217549" y="5680266"/>
                  </a:lnTo>
                  <a:lnTo>
                    <a:pt x="1203492" y="5666218"/>
                  </a:lnTo>
                  <a:lnTo>
                    <a:pt x="1186623" y="5629693"/>
                  </a:lnTo>
                  <a:lnTo>
                    <a:pt x="1184514" y="5591062"/>
                  </a:lnTo>
                  <a:lnTo>
                    <a:pt x="1197869" y="5553835"/>
                  </a:lnTo>
                  <a:lnTo>
                    <a:pt x="1210520" y="5537680"/>
                  </a:lnTo>
                  <a:lnTo>
                    <a:pt x="1654731" y="5043194"/>
                  </a:lnTo>
                  <a:lnTo>
                    <a:pt x="1714475" y="4975062"/>
                  </a:lnTo>
                  <a:lnTo>
                    <a:pt x="1822013" y="4831774"/>
                  </a:lnTo>
                  <a:lnTo>
                    <a:pt x="1914791" y="4679354"/>
                  </a:lnTo>
                  <a:lnTo>
                    <a:pt x="1994215" y="4519911"/>
                  </a:lnTo>
                  <a:lnTo>
                    <a:pt x="2056770" y="4354848"/>
                  </a:lnTo>
                  <a:lnTo>
                    <a:pt x="2105268" y="4184166"/>
                  </a:lnTo>
                  <a:lnTo>
                    <a:pt x="2137600" y="4007865"/>
                  </a:lnTo>
                  <a:lnTo>
                    <a:pt x="2155171" y="3830160"/>
                  </a:lnTo>
                  <a:lnTo>
                    <a:pt x="2155874" y="3740253"/>
                  </a:lnTo>
                  <a:lnTo>
                    <a:pt x="2155874" y="3339186"/>
                  </a:lnTo>
                  <a:lnTo>
                    <a:pt x="2157280" y="3306876"/>
                  </a:lnTo>
                  <a:lnTo>
                    <a:pt x="2169932" y="3245065"/>
                  </a:lnTo>
                  <a:lnTo>
                    <a:pt x="2193126" y="3188874"/>
                  </a:lnTo>
                  <a:lnTo>
                    <a:pt x="2227567" y="3136896"/>
                  </a:lnTo>
                  <a:lnTo>
                    <a:pt x="2271144" y="3094753"/>
                  </a:lnTo>
                  <a:lnTo>
                    <a:pt x="2321751" y="3060335"/>
                  </a:lnTo>
                  <a:lnTo>
                    <a:pt x="2378683" y="3035752"/>
                  </a:lnTo>
                  <a:lnTo>
                    <a:pt x="2440535" y="3023811"/>
                  </a:lnTo>
                  <a:close/>
                  <a:moveTo>
                    <a:pt x="2472539" y="2590332"/>
                  </a:moveTo>
                  <a:lnTo>
                    <a:pt x="2511168" y="2591736"/>
                  </a:lnTo>
                  <a:lnTo>
                    <a:pt x="2587020" y="2598759"/>
                  </a:lnTo>
                  <a:lnTo>
                    <a:pt x="2659361" y="2614210"/>
                  </a:lnTo>
                  <a:lnTo>
                    <a:pt x="2730297" y="2635981"/>
                  </a:lnTo>
                  <a:lnTo>
                    <a:pt x="2797019" y="2664774"/>
                  </a:lnTo>
                  <a:lnTo>
                    <a:pt x="2860932" y="2699187"/>
                  </a:lnTo>
                  <a:lnTo>
                    <a:pt x="2920630" y="2739217"/>
                  </a:lnTo>
                  <a:lnTo>
                    <a:pt x="2976115" y="2784866"/>
                  </a:lnTo>
                  <a:lnTo>
                    <a:pt x="3026683" y="2836133"/>
                  </a:lnTo>
                  <a:lnTo>
                    <a:pt x="3072335" y="2890911"/>
                  </a:lnTo>
                  <a:lnTo>
                    <a:pt x="3112368" y="2950606"/>
                  </a:lnTo>
                  <a:lnTo>
                    <a:pt x="3146782" y="3014514"/>
                  </a:lnTo>
                  <a:lnTo>
                    <a:pt x="3176281" y="3081934"/>
                  </a:lnTo>
                  <a:lnTo>
                    <a:pt x="3197351" y="3152163"/>
                  </a:lnTo>
                  <a:lnTo>
                    <a:pt x="3212802" y="3224498"/>
                  </a:lnTo>
                  <a:lnTo>
                    <a:pt x="3220528" y="3300346"/>
                  </a:lnTo>
                  <a:lnTo>
                    <a:pt x="3220528" y="3338971"/>
                  </a:lnTo>
                  <a:lnTo>
                    <a:pt x="3220528" y="3782115"/>
                  </a:lnTo>
                  <a:lnTo>
                    <a:pt x="3220528" y="3853046"/>
                  </a:lnTo>
                  <a:lnTo>
                    <a:pt x="3213505" y="3992802"/>
                  </a:lnTo>
                  <a:lnTo>
                    <a:pt x="3201565" y="4131855"/>
                  </a:lnTo>
                  <a:lnTo>
                    <a:pt x="3182602" y="4269503"/>
                  </a:lnTo>
                  <a:lnTo>
                    <a:pt x="3155913" y="4406450"/>
                  </a:lnTo>
                  <a:lnTo>
                    <a:pt x="3124308" y="4540587"/>
                  </a:lnTo>
                  <a:lnTo>
                    <a:pt x="3087084" y="4674021"/>
                  </a:lnTo>
                  <a:lnTo>
                    <a:pt x="3042837" y="4804647"/>
                  </a:lnTo>
                  <a:lnTo>
                    <a:pt x="2992971" y="4933166"/>
                  </a:lnTo>
                  <a:lnTo>
                    <a:pt x="2937486" y="5059578"/>
                  </a:lnTo>
                  <a:lnTo>
                    <a:pt x="2875680" y="5183883"/>
                  </a:lnTo>
                  <a:lnTo>
                    <a:pt x="2808958" y="5304676"/>
                  </a:lnTo>
                  <a:lnTo>
                    <a:pt x="2736618" y="5422661"/>
                  </a:lnTo>
                  <a:lnTo>
                    <a:pt x="2657254" y="5537836"/>
                  </a:lnTo>
                  <a:lnTo>
                    <a:pt x="2573676" y="5649500"/>
                  </a:lnTo>
                  <a:lnTo>
                    <a:pt x="2484479" y="5757652"/>
                  </a:lnTo>
                  <a:lnTo>
                    <a:pt x="2436720" y="5810324"/>
                  </a:lnTo>
                  <a:lnTo>
                    <a:pt x="2072207" y="6212735"/>
                  </a:lnTo>
                  <a:lnTo>
                    <a:pt x="2056053" y="6227483"/>
                  </a:lnTo>
                  <a:lnTo>
                    <a:pt x="2017425" y="6244338"/>
                  </a:lnTo>
                  <a:lnTo>
                    <a:pt x="1997057" y="6245040"/>
                  </a:lnTo>
                  <a:lnTo>
                    <a:pt x="1978796" y="6244338"/>
                  </a:lnTo>
                  <a:lnTo>
                    <a:pt x="1943679" y="6230994"/>
                  </a:lnTo>
                  <a:lnTo>
                    <a:pt x="1928228" y="6219055"/>
                  </a:lnTo>
                  <a:lnTo>
                    <a:pt x="1914181" y="6204307"/>
                  </a:lnTo>
                  <a:lnTo>
                    <a:pt x="1898027" y="6167788"/>
                  </a:lnTo>
                  <a:lnTo>
                    <a:pt x="1895920" y="6129865"/>
                  </a:lnTo>
                  <a:lnTo>
                    <a:pt x="1909265" y="6091941"/>
                  </a:lnTo>
                  <a:lnTo>
                    <a:pt x="1922609" y="6075789"/>
                  </a:lnTo>
                  <a:lnTo>
                    <a:pt x="2287122" y="5673377"/>
                  </a:lnTo>
                  <a:lnTo>
                    <a:pt x="2332072" y="5624920"/>
                  </a:lnTo>
                  <a:lnTo>
                    <a:pt x="2414948" y="5523790"/>
                  </a:lnTo>
                  <a:lnTo>
                    <a:pt x="2493609" y="5419851"/>
                  </a:lnTo>
                  <a:lnTo>
                    <a:pt x="2566652" y="5312401"/>
                  </a:lnTo>
                  <a:lnTo>
                    <a:pt x="2634077" y="5202142"/>
                  </a:lnTo>
                  <a:lnTo>
                    <a:pt x="2696585" y="5089776"/>
                  </a:lnTo>
                  <a:lnTo>
                    <a:pt x="2754878" y="4974601"/>
                  </a:lnTo>
                  <a:lnTo>
                    <a:pt x="2806149" y="4856616"/>
                  </a:lnTo>
                  <a:lnTo>
                    <a:pt x="2852503" y="4735823"/>
                  </a:lnTo>
                  <a:lnTo>
                    <a:pt x="2893941" y="4613625"/>
                  </a:lnTo>
                  <a:lnTo>
                    <a:pt x="2928356" y="4490022"/>
                  </a:lnTo>
                  <a:lnTo>
                    <a:pt x="2958556" y="4363610"/>
                  </a:lnTo>
                  <a:lnTo>
                    <a:pt x="2981733" y="4237198"/>
                  </a:lnTo>
                  <a:lnTo>
                    <a:pt x="2999994" y="4108679"/>
                  </a:lnTo>
                  <a:lnTo>
                    <a:pt x="3012636" y="3978054"/>
                  </a:lnTo>
                  <a:lnTo>
                    <a:pt x="3018255" y="3848130"/>
                  </a:lnTo>
                  <a:lnTo>
                    <a:pt x="3018255" y="3782115"/>
                  </a:lnTo>
                  <a:lnTo>
                    <a:pt x="3018255" y="3338971"/>
                  </a:lnTo>
                  <a:lnTo>
                    <a:pt x="3018255" y="3310880"/>
                  </a:lnTo>
                  <a:lnTo>
                    <a:pt x="3012636" y="3256101"/>
                  </a:lnTo>
                  <a:lnTo>
                    <a:pt x="3001399" y="3202728"/>
                  </a:lnTo>
                  <a:lnTo>
                    <a:pt x="2985948" y="3150758"/>
                  </a:lnTo>
                  <a:lnTo>
                    <a:pt x="2964877" y="3102300"/>
                  </a:lnTo>
                  <a:lnTo>
                    <a:pt x="2939593" y="3055949"/>
                  </a:lnTo>
                  <a:lnTo>
                    <a:pt x="2910095" y="3012407"/>
                  </a:lnTo>
                  <a:lnTo>
                    <a:pt x="2877085" y="2971674"/>
                  </a:lnTo>
                  <a:lnTo>
                    <a:pt x="2839159" y="2934453"/>
                  </a:lnTo>
                  <a:lnTo>
                    <a:pt x="2799126" y="2901446"/>
                  </a:lnTo>
                  <a:lnTo>
                    <a:pt x="2755581" y="2871950"/>
                  </a:lnTo>
                  <a:lnTo>
                    <a:pt x="2709227" y="2846667"/>
                  </a:lnTo>
                  <a:lnTo>
                    <a:pt x="2660765" y="2826301"/>
                  </a:lnTo>
                  <a:lnTo>
                    <a:pt x="2608792" y="2810148"/>
                  </a:lnTo>
                  <a:lnTo>
                    <a:pt x="2555415" y="2798911"/>
                  </a:lnTo>
                  <a:lnTo>
                    <a:pt x="2500633" y="2793995"/>
                  </a:lnTo>
                  <a:lnTo>
                    <a:pt x="2472539" y="2792591"/>
                  </a:lnTo>
                  <a:lnTo>
                    <a:pt x="2443743" y="2793995"/>
                  </a:lnTo>
                  <a:lnTo>
                    <a:pt x="2389663" y="2798911"/>
                  </a:lnTo>
                  <a:lnTo>
                    <a:pt x="2335583" y="2810148"/>
                  </a:lnTo>
                  <a:lnTo>
                    <a:pt x="2285015" y="2826301"/>
                  </a:lnTo>
                  <a:lnTo>
                    <a:pt x="2235852" y="2846667"/>
                  </a:lnTo>
                  <a:lnTo>
                    <a:pt x="2189497" y="2871950"/>
                  </a:lnTo>
                  <a:lnTo>
                    <a:pt x="2145952" y="2901446"/>
                  </a:lnTo>
                  <a:lnTo>
                    <a:pt x="2105217" y="2934453"/>
                  </a:lnTo>
                  <a:lnTo>
                    <a:pt x="2068695" y="2971674"/>
                  </a:lnTo>
                  <a:lnTo>
                    <a:pt x="2035685" y="3012407"/>
                  </a:lnTo>
                  <a:lnTo>
                    <a:pt x="2005485" y="3055949"/>
                  </a:lnTo>
                  <a:lnTo>
                    <a:pt x="1980201" y="3102300"/>
                  </a:lnTo>
                  <a:lnTo>
                    <a:pt x="1959833" y="3150758"/>
                  </a:lnTo>
                  <a:lnTo>
                    <a:pt x="1943679" y="3202728"/>
                  </a:lnTo>
                  <a:lnTo>
                    <a:pt x="1932442" y="3256101"/>
                  </a:lnTo>
                  <a:lnTo>
                    <a:pt x="1927526" y="3310880"/>
                  </a:lnTo>
                  <a:lnTo>
                    <a:pt x="1926121" y="3338971"/>
                  </a:lnTo>
                  <a:lnTo>
                    <a:pt x="1926121" y="3739978"/>
                  </a:lnTo>
                  <a:lnTo>
                    <a:pt x="1925419" y="3818634"/>
                  </a:lnTo>
                  <a:lnTo>
                    <a:pt x="1911372" y="3976649"/>
                  </a:lnTo>
                  <a:lnTo>
                    <a:pt x="1881874" y="4131153"/>
                  </a:lnTo>
                  <a:lnTo>
                    <a:pt x="1839733" y="4281442"/>
                  </a:lnTo>
                  <a:lnTo>
                    <a:pt x="1783546" y="4428221"/>
                  </a:lnTo>
                  <a:lnTo>
                    <a:pt x="1714015" y="4568678"/>
                  </a:lnTo>
                  <a:lnTo>
                    <a:pt x="1631842" y="4702815"/>
                  </a:lnTo>
                  <a:lnTo>
                    <a:pt x="1537728" y="4829929"/>
                  </a:lnTo>
                  <a:lnTo>
                    <a:pt x="1485756" y="4889624"/>
                  </a:lnTo>
                  <a:lnTo>
                    <a:pt x="1169001" y="5240768"/>
                  </a:lnTo>
                  <a:lnTo>
                    <a:pt x="1154955" y="5254814"/>
                  </a:lnTo>
                  <a:lnTo>
                    <a:pt x="1118433" y="5271669"/>
                  </a:lnTo>
                  <a:lnTo>
                    <a:pt x="1079805" y="5273775"/>
                  </a:lnTo>
                  <a:lnTo>
                    <a:pt x="1042581" y="5261134"/>
                  </a:lnTo>
                  <a:lnTo>
                    <a:pt x="1026427" y="5248493"/>
                  </a:lnTo>
                  <a:lnTo>
                    <a:pt x="1012380" y="5233745"/>
                  </a:lnTo>
                  <a:lnTo>
                    <a:pt x="994822" y="5197928"/>
                  </a:lnTo>
                  <a:lnTo>
                    <a:pt x="992715" y="5158600"/>
                  </a:lnTo>
                  <a:lnTo>
                    <a:pt x="1006059" y="5122081"/>
                  </a:lnTo>
                  <a:lnTo>
                    <a:pt x="1019404" y="5105226"/>
                  </a:lnTo>
                  <a:lnTo>
                    <a:pt x="1334753" y="4754082"/>
                  </a:lnTo>
                  <a:lnTo>
                    <a:pt x="1381107" y="4701411"/>
                  </a:lnTo>
                  <a:lnTo>
                    <a:pt x="1463983" y="4589045"/>
                  </a:lnTo>
                  <a:lnTo>
                    <a:pt x="1537026" y="4471060"/>
                  </a:lnTo>
                  <a:lnTo>
                    <a:pt x="1597427" y="4346755"/>
                  </a:lnTo>
                  <a:lnTo>
                    <a:pt x="1647293" y="4218236"/>
                  </a:lnTo>
                  <a:lnTo>
                    <a:pt x="1684517" y="4084802"/>
                  </a:lnTo>
                  <a:lnTo>
                    <a:pt x="1709801" y="3949260"/>
                  </a:lnTo>
                  <a:lnTo>
                    <a:pt x="1723146" y="3809505"/>
                  </a:lnTo>
                  <a:lnTo>
                    <a:pt x="1723848" y="3739978"/>
                  </a:lnTo>
                  <a:lnTo>
                    <a:pt x="1723848" y="3338971"/>
                  </a:lnTo>
                  <a:lnTo>
                    <a:pt x="1725252" y="3300346"/>
                  </a:lnTo>
                  <a:lnTo>
                    <a:pt x="1732276" y="3224498"/>
                  </a:lnTo>
                  <a:lnTo>
                    <a:pt x="1747025" y="3152163"/>
                  </a:lnTo>
                  <a:lnTo>
                    <a:pt x="1769500" y="3081934"/>
                  </a:lnTo>
                  <a:lnTo>
                    <a:pt x="1797593" y="3014514"/>
                  </a:lnTo>
                  <a:lnTo>
                    <a:pt x="1832008" y="2950606"/>
                  </a:lnTo>
                  <a:lnTo>
                    <a:pt x="1872743" y="2890911"/>
                  </a:lnTo>
                  <a:lnTo>
                    <a:pt x="1918395" y="2836133"/>
                  </a:lnTo>
                  <a:lnTo>
                    <a:pt x="1969666" y="2784866"/>
                  </a:lnTo>
                  <a:lnTo>
                    <a:pt x="2025150" y="2739217"/>
                  </a:lnTo>
                  <a:lnTo>
                    <a:pt x="2084849" y="2699187"/>
                  </a:lnTo>
                  <a:lnTo>
                    <a:pt x="2148762" y="2664774"/>
                  </a:lnTo>
                  <a:lnTo>
                    <a:pt x="2215484" y="2635981"/>
                  </a:lnTo>
                  <a:lnTo>
                    <a:pt x="2285015" y="2614210"/>
                  </a:lnTo>
                  <a:lnTo>
                    <a:pt x="2359463" y="2598759"/>
                  </a:lnTo>
                  <a:lnTo>
                    <a:pt x="2433910" y="2591736"/>
                  </a:lnTo>
                  <a:close/>
                  <a:moveTo>
                    <a:pt x="2472584" y="2158259"/>
                  </a:moveTo>
                  <a:lnTo>
                    <a:pt x="2532990" y="2159664"/>
                  </a:lnTo>
                  <a:lnTo>
                    <a:pt x="2652396" y="2171603"/>
                  </a:lnTo>
                  <a:lnTo>
                    <a:pt x="2767588" y="2196184"/>
                  </a:lnTo>
                  <a:lnTo>
                    <a:pt x="2877864" y="2230597"/>
                  </a:lnTo>
                  <a:lnTo>
                    <a:pt x="2983925" y="2274844"/>
                  </a:lnTo>
                  <a:lnTo>
                    <a:pt x="3084367" y="2329624"/>
                  </a:lnTo>
                  <a:lnTo>
                    <a:pt x="3178487" y="2393535"/>
                  </a:lnTo>
                  <a:lnTo>
                    <a:pt x="3266286" y="2465171"/>
                  </a:lnTo>
                  <a:lnTo>
                    <a:pt x="3346358" y="2545938"/>
                  </a:lnTo>
                  <a:lnTo>
                    <a:pt x="3418002" y="2633025"/>
                  </a:lnTo>
                  <a:lnTo>
                    <a:pt x="3481920" y="2727135"/>
                  </a:lnTo>
                  <a:lnTo>
                    <a:pt x="3536004" y="2826865"/>
                  </a:lnTo>
                  <a:lnTo>
                    <a:pt x="3580957" y="2933617"/>
                  </a:lnTo>
                  <a:lnTo>
                    <a:pt x="3616077" y="3044583"/>
                  </a:lnTo>
                  <a:lnTo>
                    <a:pt x="3639256" y="3159060"/>
                  </a:lnTo>
                  <a:lnTo>
                    <a:pt x="3651898" y="3278454"/>
                  </a:lnTo>
                  <a:lnTo>
                    <a:pt x="3652601" y="3338854"/>
                  </a:lnTo>
                  <a:lnTo>
                    <a:pt x="3652601" y="3782015"/>
                  </a:lnTo>
                  <a:lnTo>
                    <a:pt x="3651898" y="3862782"/>
                  </a:lnTo>
                  <a:lnTo>
                    <a:pt x="3644875" y="4022910"/>
                  </a:lnTo>
                  <a:lnTo>
                    <a:pt x="3629422" y="4181634"/>
                  </a:lnTo>
                  <a:lnTo>
                    <a:pt x="3608350" y="4339655"/>
                  </a:lnTo>
                  <a:lnTo>
                    <a:pt x="3578850" y="4494867"/>
                  </a:lnTo>
                  <a:lnTo>
                    <a:pt x="3542326" y="4648674"/>
                  </a:lnTo>
                  <a:lnTo>
                    <a:pt x="3498778" y="4801779"/>
                  </a:lnTo>
                  <a:lnTo>
                    <a:pt x="3449610" y="4951373"/>
                  </a:lnTo>
                  <a:lnTo>
                    <a:pt x="3392716" y="5098157"/>
                  </a:lnTo>
                  <a:lnTo>
                    <a:pt x="3328799" y="5242834"/>
                  </a:lnTo>
                  <a:lnTo>
                    <a:pt x="3258560" y="5384000"/>
                  </a:lnTo>
                  <a:lnTo>
                    <a:pt x="3181297" y="5523059"/>
                  </a:lnTo>
                  <a:lnTo>
                    <a:pt x="3098414" y="5657201"/>
                  </a:lnTo>
                  <a:lnTo>
                    <a:pt x="3008508" y="5788534"/>
                  </a:lnTo>
                  <a:lnTo>
                    <a:pt x="2912281" y="5916356"/>
                  </a:lnTo>
                  <a:lnTo>
                    <a:pt x="2810434" y="6039964"/>
                  </a:lnTo>
                  <a:lnTo>
                    <a:pt x="2756350" y="6100363"/>
                  </a:lnTo>
                  <a:lnTo>
                    <a:pt x="2655206" y="6211329"/>
                  </a:lnTo>
                  <a:lnTo>
                    <a:pt x="2639051" y="6226780"/>
                  </a:lnTo>
                  <a:lnTo>
                    <a:pt x="2601122" y="6242933"/>
                  </a:lnTo>
                  <a:lnTo>
                    <a:pt x="2580752" y="6245040"/>
                  </a:lnTo>
                  <a:lnTo>
                    <a:pt x="2562490" y="6244338"/>
                  </a:lnTo>
                  <a:lnTo>
                    <a:pt x="2528073" y="6230994"/>
                  </a:lnTo>
                  <a:lnTo>
                    <a:pt x="2512621" y="6219054"/>
                  </a:lnTo>
                  <a:lnTo>
                    <a:pt x="2498573" y="6203603"/>
                  </a:lnTo>
                  <a:lnTo>
                    <a:pt x="2481715" y="6167083"/>
                  </a:lnTo>
                  <a:lnTo>
                    <a:pt x="2479608" y="6128456"/>
                  </a:lnTo>
                  <a:lnTo>
                    <a:pt x="2492954" y="6091233"/>
                  </a:lnTo>
                  <a:lnTo>
                    <a:pt x="2505597" y="6075079"/>
                  </a:lnTo>
                  <a:lnTo>
                    <a:pt x="2606741" y="5964113"/>
                  </a:lnTo>
                  <a:lnTo>
                    <a:pt x="2657313" y="5907226"/>
                  </a:lnTo>
                  <a:lnTo>
                    <a:pt x="2753541" y="5792046"/>
                  </a:lnTo>
                  <a:lnTo>
                    <a:pt x="2843447" y="5671247"/>
                  </a:lnTo>
                  <a:lnTo>
                    <a:pt x="2928436" y="5548342"/>
                  </a:lnTo>
                  <a:lnTo>
                    <a:pt x="3006401" y="5420520"/>
                  </a:lnTo>
                  <a:lnTo>
                    <a:pt x="3079450" y="5289889"/>
                  </a:lnTo>
                  <a:lnTo>
                    <a:pt x="3144772" y="5156449"/>
                  </a:lnTo>
                  <a:lnTo>
                    <a:pt x="3205880" y="5020902"/>
                  </a:lnTo>
                  <a:lnTo>
                    <a:pt x="3259262" y="4882546"/>
                  </a:lnTo>
                  <a:lnTo>
                    <a:pt x="3305620" y="4742082"/>
                  </a:lnTo>
                  <a:lnTo>
                    <a:pt x="3346358" y="4598107"/>
                  </a:lnTo>
                  <a:lnTo>
                    <a:pt x="3380776" y="4453430"/>
                  </a:lnTo>
                  <a:lnTo>
                    <a:pt x="3408169" y="4306646"/>
                  </a:lnTo>
                  <a:lnTo>
                    <a:pt x="3429241" y="4158457"/>
                  </a:lnTo>
                  <a:lnTo>
                    <a:pt x="3442586" y="4008864"/>
                  </a:lnTo>
                  <a:lnTo>
                    <a:pt x="3449610" y="3857866"/>
                  </a:lnTo>
                  <a:lnTo>
                    <a:pt x="3450312" y="3782015"/>
                  </a:lnTo>
                  <a:lnTo>
                    <a:pt x="3450312" y="3338854"/>
                  </a:lnTo>
                  <a:lnTo>
                    <a:pt x="3449610" y="3288287"/>
                  </a:lnTo>
                  <a:lnTo>
                    <a:pt x="3439074" y="3189962"/>
                  </a:lnTo>
                  <a:lnTo>
                    <a:pt x="3420110" y="3095150"/>
                  </a:lnTo>
                  <a:lnTo>
                    <a:pt x="3392014" y="3003146"/>
                  </a:lnTo>
                  <a:lnTo>
                    <a:pt x="3354085" y="2915356"/>
                  </a:lnTo>
                  <a:lnTo>
                    <a:pt x="3309132" y="2832483"/>
                  </a:lnTo>
                  <a:lnTo>
                    <a:pt x="3256452" y="2754526"/>
                  </a:lnTo>
                  <a:lnTo>
                    <a:pt x="3196749" y="2681485"/>
                  </a:lnTo>
                  <a:lnTo>
                    <a:pt x="3130022" y="2614765"/>
                  </a:lnTo>
                  <a:lnTo>
                    <a:pt x="3056974" y="2555068"/>
                  </a:lnTo>
                  <a:lnTo>
                    <a:pt x="2979008" y="2502394"/>
                  </a:lnTo>
                  <a:lnTo>
                    <a:pt x="2896126" y="2456743"/>
                  </a:lnTo>
                  <a:lnTo>
                    <a:pt x="2808327" y="2420223"/>
                  </a:lnTo>
                  <a:lnTo>
                    <a:pt x="2717016" y="2391428"/>
                  </a:lnTo>
                  <a:lnTo>
                    <a:pt x="2620789" y="2371764"/>
                  </a:lnTo>
                  <a:lnTo>
                    <a:pt x="2523156" y="2361931"/>
                  </a:lnTo>
                  <a:lnTo>
                    <a:pt x="2472584" y="2360526"/>
                  </a:lnTo>
                  <a:lnTo>
                    <a:pt x="2422012" y="2361931"/>
                  </a:lnTo>
                  <a:lnTo>
                    <a:pt x="2323677" y="2371764"/>
                  </a:lnTo>
                  <a:lnTo>
                    <a:pt x="2228855" y="2391428"/>
                  </a:lnTo>
                  <a:lnTo>
                    <a:pt x="2136841" y="2420223"/>
                  </a:lnTo>
                  <a:lnTo>
                    <a:pt x="2049043" y="2456743"/>
                  </a:lnTo>
                  <a:lnTo>
                    <a:pt x="1965458" y="2502394"/>
                  </a:lnTo>
                  <a:lnTo>
                    <a:pt x="1888195" y="2555068"/>
                  </a:lnTo>
                  <a:lnTo>
                    <a:pt x="1815146" y="2614765"/>
                  </a:lnTo>
                  <a:lnTo>
                    <a:pt x="1749122" y="2681485"/>
                  </a:lnTo>
                  <a:lnTo>
                    <a:pt x="1689418" y="2754526"/>
                  </a:lnTo>
                  <a:lnTo>
                    <a:pt x="1636037" y="2832483"/>
                  </a:lnTo>
                  <a:lnTo>
                    <a:pt x="1591786" y="2915356"/>
                  </a:lnTo>
                  <a:lnTo>
                    <a:pt x="1553857" y="3003146"/>
                  </a:lnTo>
                  <a:lnTo>
                    <a:pt x="1525761" y="3095150"/>
                  </a:lnTo>
                  <a:lnTo>
                    <a:pt x="1505392" y="3189962"/>
                  </a:lnTo>
                  <a:lnTo>
                    <a:pt x="1495559" y="3288287"/>
                  </a:lnTo>
                  <a:lnTo>
                    <a:pt x="1495559" y="3338854"/>
                  </a:lnTo>
                  <a:lnTo>
                    <a:pt x="1495559" y="3739876"/>
                  </a:lnTo>
                  <a:lnTo>
                    <a:pt x="1494856" y="3798871"/>
                  </a:lnTo>
                  <a:lnTo>
                    <a:pt x="1483618" y="3916860"/>
                  </a:lnTo>
                  <a:lnTo>
                    <a:pt x="1461844" y="4032743"/>
                  </a:lnTo>
                  <a:lnTo>
                    <a:pt x="1429534" y="4145113"/>
                  </a:lnTo>
                  <a:lnTo>
                    <a:pt x="1388093" y="4255377"/>
                  </a:lnTo>
                  <a:lnTo>
                    <a:pt x="1336116" y="4360724"/>
                  </a:lnTo>
                  <a:lnTo>
                    <a:pt x="1275008" y="4460453"/>
                  </a:lnTo>
                  <a:lnTo>
                    <a:pt x="1204067" y="4555968"/>
                  </a:lnTo>
                  <a:lnTo>
                    <a:pt x="1164732" y="4600214"/>
                  </a:lnTo>
                  <a:lnTo>
                    <a:pt x="879561" y="4916959"/>
                  </a:lnTo>
                  <a:lnTo>
                    <a:pt x="865514" y="4931006"/>
                  </a:lnTo>
                  <a:lnTo>
                    <a:pt x="828989" y="4948563"/>
                  </a:lnTo>
                  <a:lnTo>
                    <a:pt x="790358" y="4949968"/>
                  </a:lnTo>
                  <a:lnTo>
                    <a:pt x="753131" y="4937326"/>
                  </a:lnTo>
                  <a:lnTo>
                    <a:pt x="736976" y="4924685"/>
                  </a:lnTo>
                  <a:lnTo>
                    <a:pt x="722928" y="4909936"/>
                  </a:lnTo>
                  <a:lnTo>
                    <a:pt x="706071" y="4874118"/>
                  </a:lnTo>
                  <a:lnTo>
                    <a:pt x="703964" y="4834788"/>
                  </a:lnTo>
                  <a:lnTo>
                    <a:pt x="716607" y="4798268"/>
                  </a:lnTo>
                  <a:lnTo>
                    <a:pt x="729952" y="4781412"/>
                  </a:lnTo>
                  <a:lnTo>
                    <a:pt x="1014421" y="4466072"/>
                  </a:lnTo>
                  <a:lnTo>
                    <a:pt x="1047433" y="4427444"/>
                  </a:lnTo>
                  <a:lnTo>
                    <a:pt x="1107136" y="4347380"/>
                  </a:lnTo>
                  <a:lnTo>
                    <a:pt x="1159113" y="4262400"/>
                  </a:lnTo>
                  <a:lnTo>
                    <a:pt x="1201959" y="4174610"/>
                  </a:lnTo>
                  <a:lnTo>
                    <a:pt x="1237781" y="4081202"/>
                  </a:lnTo>
                  <a:lnTo>
                    <a:pt x="1265175" y="3986390"/>
                  </a:lnTo>
                  <a:lnTo>
                    <a:pt x="1283437" y="3889470"/>
                  </a:lnTo>
                  <a:lnTo>
                    <a:pt x="1292568" y="3789039"/>
                  </a:lnTo>
                  <a:lnTo>
                    <a:pt x="1293270" y="3739876"/>
                  </a:lnTo>
                  <a:lnTo>
                    <a:pt x="1293270" y="3338854"/>
                  </a:lnTo>
                  <a:lnTo>
                    <a:pt x="1293973" y="3278454"/>
                  </a:lnTo>
                  <a:lnTo>
                    <a:pt x="1306616" y="3159060"/>
                  </a:lnTo>
                  <a:lnTo>
                    <a:pt x="1329795" y="3044583"/>
                  </a:lnTo>
                  <a:lnTo>
                    <a:pt x="1364212" y="2933617"/>
                  </a:lnTo>
                  <a:lnTo>
                    <a:pt x="1408462" y="2826865"/>
                  </a:lnTo>
                  <a:lnTo>
                    <a:pt x="1463249" y="2727135"/>
                  </a:lnTo>
                  <a:lnTo>
                    <a:pt x="1527166" y="2633025"/>
                  </a:lnTo>
                  <a:lnTo>
                    <a:pt x="1599512" y="2545938"/>
                  </a:lnTo>
                  <a:lnTo>
                    <a:pt x="1679585" y="2465171"/>
                  </a:lnTo>
                  <a:lnTo>
                    <a:pt x="1766681" y="2393535"/>
                  </a:lnTo>
                  <a:lnTo>
                    <a:pt x="1861504" y="2329624"/>
                  </a:lnTo>
                  <a:lnTo>
                    <a:pt x="1961946" y="2274844"/>
                  </a:lnTo>
                  <a:lnTo>
                    <a:pt x="2066602" y="2230597"/>
                  </a:lnTo>
                  <a:lnTo>
                    <a:pt x="2178282" y="2196184"/>
                  </a:lnTo>
                  <a:lnTo>
                    <a:pt x="2293475" y="2171603"/>
                  </a:lnTo>
                  <a:lnTo>
                    <a:pt x="2411476" y="2159664"/>
                  </a:lnTo>
                  <a:close/>
                  <a:moveTo>
                    <a:pt x="3495930" y="2113998"/>
                  </a:moveTo>
                  <a:lnTo>
                    <a:pt x="3532463" y="2126644"/>
                  </a:lnTo>
                  <a:lnTo>
                    <a:pt x="3548622" y="2139290"/>
                  </a:lnTo>
                  <a:lnTo>
                    <a:pt x="3611149" y="2198305"/>
                  </a:lnTo>
                  <a:lnTo>
                    <a:pt x="3725666" y="2324765"/>
                  </a:lnTo>
                  <a:lnTo>
                    <a:pt x="3824727" y="2461062"/>
                  </a:lnTo>
                  <a:lnTo>
                    <a:pt x="3908332" y="2607194"/>
                  </a:lnTo>
                  <a:lnTo>
                    <a:pt x="3977182" y="2759649"/>
                  </a:lnTo>
                  <a:lnTo>
                    <a:pt x="4029172" y="2919832"/>
                  </a:lnTo>
                  <a:lnTo>
                    <a:pt x="4064300" y="3084934"/>
                  </a:lnTo>
                  <a:lnTo>
                    <a:pt x="4082566" y="3253548"/>
                  </a:lnTo>
                  <a:lnTo>
                    <a:pt x="4084674" y="3338557"/>
                  </a:lnTo>
                  <a:lnTo>
                    <a:pt x="4084674" y="3781871"/>
                  </a:lnTo>
                  <a:lnTo>
                    <a:pt x="4082566" y="3915357"/>
                  </a:lnTo>
                  <a:lnTo>
                    <a:pt x="4064300" y="4181627"/>
                  </a:lnTo>
                  <a:lnTo>
                    <a:pt x="4048141" y="4314410"/>
                  </a:lnTo>
                  <a:lnTo>
                    <a:pt x="4043926" y="4331974"/>
                  </a:lnTo>
                  <a:lnTo>
                    <a:pt x="4027064" y="4363590"/>
                  </a:lnTo>
                  <a:lnTo>
                    <a:pt x="3999664" y="4386774"/>
                  </a:lnTo>
                  <a:lnTo>
                    <a:pt x="3965942" y="4400123"/>
                  </a:lnTo>
                  <a:lnTo>
                    <a:pt x="3947675" y="4400825"/>
                  </a:lnTo>
                  <a:lnTo>
                    <a:pt x="3940649" y="4400825"/>
                  </a:lnTo>
                  <a:lnTo>
                    <a:pt x="3933624" y="4400123"/>
                  </a:lnTo>
                  <a:lnTo>
                    <a:pt x="3913250" y="4395907"/>
                  </a:lnTo>
                  <a:lnTo>
                    <a:pt x="3879527" y="4375533"/>
                  </a:lnTo>
                  <a:lnTo>
                    <a:pt x="3855640" y="4344620"/>
                  </a:lnTo>
                  <a:lnTo>
                    <a:pt x="3845804" y="4306682"/>
                  </a:lnTo>
                  <a:lnTo>
                    <a:pt x="3847912" y="4285606"/>
                  </a:lnTo>
                  <a:lnTo>
                    <a:pt x="3862665" y="4161253"/>
                  </a:lnTo>
                  <a:lnTo>
                    <a:pt x="3880229" y="3908332"/>
                  </a:lnTo>
                  <a:lnTo>
                    <a:pt x="3882337" y="3781871"/>
                  </a:lnTo>
                  <a:lnTo>
                    <a:pt x="3882337" y="3338557"/>
                  </a:lnTo>
                  <a:lnTo>
                    <a:pt x="3880229" y="3264086"/>
                  </a:lnTo>
                  <a:lnTo>
                    <a:pt x="3864773" y="3117251"/>
                  </a:lnTo>
                  <a:lnTo>
                    <a:pt x="3833860" y="2972524"/>
                  </a:lnTo>
                  <a:lnTo>
                    <a:pt x="3788194" y="2832715"/>
                  </a:lnTo>
                  <a:lnTo>
                    <a:pt x="3728477" y="2699229"/>
                  </a:lnTo>
                  <a:lnTo>
                    <a:pt x="3654708" y="2571364"/>
                  </a:lnTo>
                  <a:lnTo>
                    <a:pt x="3567591" y="2451226"/>
                  </a:lnTo>
                  <a:lnTo>
                    <a:pt x="3468530" y="2340924"/>
                  </a:lnTo>
                  <a:lnTo>
                    <a:pt x="3413730" y="2290340"/>
                  </a:lnTo>
                  <a:lnTo>
                    <a:pt x="3399679" y="2274884"/>
                  </a:lnTo>
                  <a:lnTo>
                    <a:pt x="3382818" y="2239756"/>
                  </a:lnTo>
                  <a:lnTo>
                    <a:pt x="3380710" y="2201115"/>
                  </a:lnTo>
                  <a:lnTo>
                    <a:pt x="3393356" y="2163880"/>
                  </a:lnTo>
                  <a:lnTo>
                    <a:pt x="3406002" y="2147721"/>
                  </a:lnTo>
                  <a:lnTo>
                    <a:pt x="3420756" y="2132265"/>
                  </a:lnTo>
                  <a:lnTo>
                    <a:pt x="3456586" y="2116106"/>
                  </a:lnTo>
                  <a:close/>
                  <a:moveTo>
                    <a:pt x="1075679" y="1907446"/>
                  </a:moveTo>
                  <a:lnTo>
                    <a:pt x="1112185" y="1920794"/>
                  </a:lnTo>
                  <a:lnTo>
                    <a:pt x="1128331" y="1934143"/>
                  </a:lnTo>
                  <a:lnTo>
                    <a:pt x="1142372" y="1948897"/>
                  </a:lnTo>
                  <a:lnTo>
                    <a:pt x="1158519" y="1985430"/>
                  </a:lnTo>
                  <a:lnTo>
                    <a:pt x="1159221" y="2024071"/>
                  </a:lnTo>
                  <a:lnTo>
                    <a:pt x="1145180" y="2061306"/>
                  </a:lnTo>
                  <a:lnTo>
                    <a:pt x="1132544" y="2076763"/>
                  </a:lnTo>
                  <a:lnTo>
                    <a:pt x="1072871" y="2142100"/>
                  </a:lnTo>
                  <a:lnTo>
                    <a:pt x="965460" y="2279802"/>
                  </a:lnTo>
                  <a:lnTo>
                    <a:pt x="872792" y="2426637"/>
                  </a:lnTo>
                  <a:lnTo>
                    <a:pt x="793462" y="2580496"/>
                  </a:lnTo>
                  <a:lnTo>
                    <a:pt x="730279" y="2741383"/>
                  </a:lnTo>
                  <a:lnTo>
                    <a:pt x="681137" y="2907186"/>
                  </a:lnTo>
                  <a:lnTo>
                    <a:pt x="648843" y="3077205"/>
                  </a:lnTo>
                  <a:lnTo>
                    <a:pt x="632697" y="3251440"/>
                  </a:lnTo>
                  <a:lnTo>
                    <a:pt x="630591" y="3339259"/>
                  </a:lnTo>
                  <a:lnTo>
                    <a:pt x="630591" y="3740420"/>
                  </a:lnTo>
                  <a:lnTo>
                    <a:pt x="629888" y="3778358"/>
                  </a:lnTo>
                  <a:lnTo>
                    <a:pt x="615848" y="3855640"/>
                  </a:lnTo>
                  <a:lnTo>
                    <a:pt x="588469" y="3927300"/>
                  </a:lnTo>
                  <a:lnTo>
                    <a:pt x="547751" y="3994043"/>
                  </a:lnTo>
                  <a:lnTo>
                    <a:pt x="521776" y="4024253"/>
                  </a:lnTo>
                  <a:lnTo>
                    <a:pt x="397516" y="4163360"/>
                  </a:lnTo>
                  <a:lnTo>
                    <a:pt x="381369" y="4178114"/>
                  </a:lnTo>
                  <a:lnTo>
                    <a:pt x="342757" y="4194272"/>
                  </a:lnTo>
                  <a:lnTo>
                    <a:pt x="322398" y="4196380"/>
                  </a:lnTo>
                  <a:lnTo>
                    <a:pt x="304146" y="4195678"/>
                  </a:lnTo>
                  <a:lnTo>
                    <a:pt x="269746" y="4182329"/>
                  </a:lnTo>
                  <a:lnTo>
                    <a:pt x="255003" y="4170385"/>
                  </a:lnTo>
                  <a:lnTo>
                    <a:pt x="240963" y="4154929"/>
                  </a:lnTo>
                  <a:lnTo>
                    <a:pt x="223412" y="4119801"/>
                  </a:lnTo>
                  <a:lnTo>
                    <a:pt x="221306" y="4081161"/>
                  </a:lnTo>
                  <a:lnTo>
                    <a:pt x="234644" y="4043925"/>
                  </a:lnTo>
                  <a:lnTo>
                    <a:pt x="247983" y="4027766"/>
                  </a:lnTo>
                  <a:lnTo>
                    <a:pt x="372243" y="3888660"/>
                  </a:lnTo>
                  <a:lnTo>
                    <a:pt x="385581" y="3872501"/>
                  </a:lnTo>
                  <a:lnTo>
                    <a:pt x="406642" y="3838076"/>
                  </a:lnTo>
                  <a:lnTo>
                    <a:pt x="420683" y="3800840"/>
                  </a:lnTo>
                  <a:lnTo>
                    <a:pt x="428405" y="3760092"/>
                  </a:lnTo>
                  <a:lnTo>
                    <a:pt x="428405" y="3740420"/>
                  </a:lnTo>
                  <a:lnTo>
                    <a:pt x="428405" y="3339259"/>
                  </a:lnTo>
                  <a:lnTo>
                    <a:pt x="430511" y="3240901"/>
                  </a:lnTo>
                  <a:lnTo>
                    <a:pt x="448764" y="3049103"/>
                  </a:lnTo>
                  <a:lnTo>
                    <a:pt x="485270" y="2859412"/>
                  </a:lnTo>
                  <a:lnTo>
                    <a:pt x="538624" y="2675342"/>
                  </a:lnTo>
                  <a:lnTo>
                    <a:pt x="609530" y="2497595"/>
                  </a:lnTo>
                  <a:lnTo>
                    <a:pt x="696582" y="2326170"/>
                  </a:lnTo>
                  <a:lnTo>
                    <a:pt x="800482" y="2163880"/>
                  </a:lnTo>
                  <a:lnTo>
                    <a:pt x="919126" y="2010722"/>
                  </a:lnTo>
                  <a:lnTo>
                    <a:pt x="985819" y="1937656"/>
                  </a:lnTo>
                  <a:lnTo>
                    <a:pt x="1000562" y="1923605"/>
                  </a:lnTo>
                  <a:lnTo>
                    <a:pt x="1036365" y="1908851"/>
                  </a:lnTo>
                  <a:close/>
                  <a:moveTo>
                    <a:pt x="2681173" y="1740940"/>
                  </a:moveTo>
                  <a:lnTo>
                    <a:pt x="2702296" y="1743043"/>
                  </a:lnTo>
                  <a:lnTo>
                    <a:pt x="2762146" y="1752157"/>
                  </a:lnTo>
                  <a:lnTo>
                    <a:pt x="2879734" y="1778097"/>
                  </a:lnTo>
                  <a:lnTo>
                    <a:pt x="2995209" y="1812450"/>
                  </a:lnTo>
                  <a:lnTo>
                    <a:pt x="3108572" y="1855917"/>
                  </a:lnTo>
                  <a:lnTo>
                    <a:pt x="3163494" y="1881155"/>
                  </a:lnTo>
                  <a:lnTo>
                    <a:pt x="3181800" y="1891672"/>
                  </a:lnTo>
                  <a:lnTo>
                    <a:pt x="3208557" y="1921818"/>
                  </a:lnTo>
                  <a:lnTo>
                    <a:pt x="3220527" y="1958274"/>
                  </a:lnTo>
                  <a:lnTo>
                    <a:pt x="3219119" y="1997535"/>
                  </a:lnTo>
                  <a:lnTo>
                    <a:pt x="3211374" y="2016464"/>
                  </a:lnTo>
                  <a:lnTo>
                    <a:pt x="3204332" y="2029784"/>
                  </a:lnTo>
                  <a:lnTo>
                    <a:pt x="3184617" y="2050816"/>
                  </a:lnTo>
                  <a:lnTo>
                    <a:pt x="3161381" y="2064838"/>
                  </a:lnTo>
                  <a:lnTo>
                    <a:pt x="3133920" y="2073251"/>
                  </a:lnTo>
                  <a:lnTo>
                    <a:pt x="3119838" y="2073952"/>
                  </a:lnTo>
                  <a:lnTo>
                    <a:pt x="3108572" y="2073251"/>
                  </a:lnTo>
                  <a:lnTo>
                    <a:pt x="3086745" y="2069045"/>
                  </a:lnTo>
                  <a:lnTo>
                    <a:pt x="3076183" y="2064137"/>
                  </a:lnTo>
                  <a:lnTo>
                    <a:pt x="3029007" y="2041703"/>
                  </a:lnTo>
                  <a:lnTo>
                    <a:pt x="2929726" y="2004545"/>
                  </a:lnTo>
                  <a:lnTo>
                    <a:pt x="2829038" y="1972997"/>
                  </a:lnTo>
                  <a:lnTo>
                    <a:pt x="2725532" y="1951263"/>
                  </a:lnTo>
                  <a:lnTo>
                    <a:pt x="2672723" y="1942851"/>
                  </a:lnTo>
                  <a:lnTo>
                    <a:pt x="2653008" y="1938644"/>
                  </a:lnTo>
                  <a:lnTo>
                    <a:pt x="2619211" y="1917612"/>
                  </a:lnTo>
                  <a:lnTo>
                    <a:pt x="2595975" y="1887465"/>
                  </a:lnTo>
                  <a:lnTo>
                    <a:pt x="2586117" y="1848906"/>
                  </a:lnTo>
                  <a:lnTo>
                    <a:pt x="2587525" y="1828575"/>
                  </a:lnTo>
                  <a:lnTo>
                    <a:pt x="2591750" y="1808945"/>
                  </a:lnTo>
                  <a:lnTo>
                    <a:pt x="2612169" y="1774592"/>
                  </a:lnTo>
                  <a:lnTo>
                    <a:pt x="2643855" y="1750755"/>
                  </a:lnTo>
                  <a:close/>
                  <a:moveTo>
                    <a:pt x="2263554" y="1740940"/>
                  </a:moveTo>
                  <a:lnTo>
                    <a:pt x="2301527" y="1750776"/>
                  </a:lnTo>
                  <a:lnTo>
                    <a:pt x="2332469" y="1774663"/>
                  </a:lnTo>
                  <a:lnTo>
                    <a:pt x="2353566" y="1809088"/>
                  </a:lnTo>
                  <a:lnTo>
                    <a:pt x="2357785" y="1828760"/>
                  </a:lnTo>
                  <a:lnTo>
                    <a:pt x="2358488" y="1849134"/>
                  </a:lnTo>
                  <a:lnTo>
                    <a:pt x="2348643" y="1887775"/>
                  </a:lnTo>
                  <a:lnTo>
                    <a:pt x="2325437" y="1917985"/>
                  </a:lnTo>
                  <a:lnTo>
                    <a:pt x="2291682" y="1939061"/>
                  </a:lnTo>
                  <a:lnTo>
                    <a:pt x="2271289" y="1943277"/>
                  </a:lnTo>
                  <a:lnTo>
                    <a:pt x="2209406" y="1953112"/>
                  </a:lnTo>
                  <a:lnTo>
                    <a:pt x="2088452" y="1981917"/>
                  </a:lnTo>
                  <a:lnTo>
                    <a:pt x="1969609" y="2021261"/>
                  </a:lnTo>
                  <a:lnTo>
                    <a:pt x="1855687" y="2071143"/>
                  </a:lnTo>
                  <a:lnTo>
                    <a:pt x="1745985" y="2130860"/>
                  </a:lnTo>
                  <a:lnTo>
                    <a:pt x="1641909" y="2199008"/>
                  </a:lnTo>
                  <a:lnTo>
                    <a:pt x="1544865" y="2278397"/>
                  </a:lnTo>
                  <a:lnTo>
                    <a:pt x="1453447" y="2365514"/>
                  </a:lnTo>
                  <a:lnTo>
                    <a:pt x="1410550" y="2411883"/>
                  </a:lnTo>
                  <a:lnTo>
                    <a:pt x="1369061" y="2460360"/>
                  </a:lnTo>
                  <a:lnTo>
                    <a:pt x="1295223" y="2563636"/>
                  </a:lnTo>
                  <a:lnTo>
                    <a:pt x="1230527" y="2671830"/>
                  </a:lnTo>
                  <a:lnTo>
                    <a:pt x="1175676" y="2784941"/>
                  </a:lnTo>
                  <a:lnTo>
                    <a:pt x="1131373" y="2902269"/>
                  </a:lnTo>
                  <a:lnTo>
                    <a:pt x="1098322" y="3023812"/>
                  </a:lnTo>
                  <a:lnTo>
                    <a:pt x="1074412" y="3148164"/>
                  </a:lnTo>
                  <a:lnTo>
                    <a:pt x="1063864" y="3274625"/>
                  </a:lnTo>
                  <a:lnTo>
                    <a:pt x="1062457" y="3338558"/>
                  </a:lnTo>
                  <a:lnTo>
                    <a:pt x="1061754" y="3358932"/>
                  </a:lnTo>
                  <a:lnTo>
                    <a:pt x="1045580" y="3395465"/>
                  </a:lnTo>
                  <a:lnTo>
                    <a:pt x="1018155" y="3422865"/>
                  </a:lnTo>
                  <a:lnTo>
                    <a:pt x="981587" y="3439024"/>
                  </a:lnTo>
                  <a:lnTo>
                    <a:pt x="961194" y="3439726"/>
                  </a:lnTo>
                  <a:lnTo>
                    <a:pt x="940801" y="3439024"/>
                  </a:lnTo>
                  <a:lnTo>
                    <a:pt x="904937" y="3422865"/>
                  </a:lnTo>
                  <a:lnTo>
                    <a:pt x="877511" y="3395465"/>
                  </a:lnTo>
                  <a:lnTo>
                    <a:pt x="861337" y="3358932"/>
                  </a:lnTo>
                  <a:lnTo>
                    <a:pt x="859931" y="3338558"/>
                  </a:lnTo>
                  <a:lnTo>
                    <a:pt x="861337" y="3265492"/>
                  </a:lnTo>
                  <a:lnTo>
                    <a:pt x="873995" y="3121467"/>
                  </a:lnTo>
                  <a:lnTo>
                    <a:pt x="900717" y="2979550"/>
                  </a:lnTo>
                  <a:lnTo>
                    <a:pt x="939394" y="2841146"/>
                  </a:lnTo>
                  <a:lnTo>
                    <a:pt x="990026" y="2705552"/>
                  </a:lnTo>
                  <a:lnTo>
                    <a:pt x="1051206" y="2575579"/>
                  </a:lnTo>
                  <a:lnTo>
                    <a:pt x="1126450" y="2452632"/>
                  </a:lnTo>
                  <a:lnTo>
                    <a:pt x="1211540" y="2333899"/>
                  </a:lnTo>
                  <a:lnTo>
                    <a:pt x="1259359" y="2278397"/>
                  </a:lnTo>
                  <a:lnTo>
                    <a:pt x="1306474" y="2224300"/>
                  </a:lnTo>
                  <a:lnTo>
                    <a:pt x="1410550" y="2125239"/>
                  </a:lnTo>
                  <a:lnTo>
                    <a:pt x="1523065" y="2036717"/>
                  </a:lnTo>
                  <a:lnTo>
                    <a:pt x="1641909" y="1957328"/>
                  </a:lnTo>
                  <a:lnTo>
                    <a:pt x="1766379" y="1888477"/>
                  </a:lnTo>
                  <a:lnTo>
                    <a:pt x="1897177" y="1832272"/>
                  </a:lnTo>
                  <a:lnTo>
                    <a:pt x="2032898" y="1787309"/>
                  </a:lnTo>
                  <a:lnTo>
                    <a:pt x="2172135" y="1754288"/>
                  </a:lnTo>
                  <a:lnTo>
                    <a:pt x="2243160" y="1743048"/>
                  </a:lnTo>
                  <a:close/>
                  <a:moveTo>
                    <a:pt x="4205514" y="1633448"/>
                  </a:moveTo>
                  <a:lnTo>
                    <a:pt x="4244857" y="1635553"/>
                  </a:lnTo>
                  <a:lnTo>
                    <a:pt x="4280687" y="1651690"/>
                  </a:lnTo>
                  <a:lnTo>
                    <a:pt x="4295441" y="1665722"/>
                  </a:lnTo>
                  <a:lnTo>
                    <a:pt x="4339000" y="1714134"/>
                  </a:lnTo>
                  <a:lnTo>
                    <a:pt x="4421902" y="1814466"/>
                  </a:lnTo>
                  <a:lnTo>
                    <a:pt x="4499886" y="1918305"/>
                  </a:lnTo>
                  <a:lnTo>
                    <a:pt x="4571547" y="2026354"/>
                  </a:lnTo>
                  <a:lnTo>
                    <a:pt x="4637587" y="2136509"/>
                  </a:lnTo>
                  <a:lnTo>
                    <a:pt x="4697305" y="2250873"/>
                  </a:lnTo>
                  <a:lnTo>
                    <a:pt x="4750699" y="2368043"/>
                  </a:lnTo>
                  <a:lnTo>
                    <a:pt x="4798473" y="2488020"/>
                  </a:lnTo>
                  <a:lnTo>
                    <a:pt x="4819550" y="2549762"/>
                  </a:lnTo>
                  <a:lnTo>
                    <a:pt x="4824468" y="2570109"/>
                  </a:lnTo>
                  <a:lnTo>
                    <a:pt x="4821658" y="2609400"/>
                  </a:lnTo>
                  <a:lnTo>
                    <a:pt x="4804094" y="2643779"/>
                  </a:lnTo>
                  <a:lnTo>
                    <a:pt x="4775289" y="2670441"/>
                  </a:lnTo>
                  <a:lnTo>
                    <a:pt x="4755617" y="2678159"/>
                  </a:lnTo>
                  <a:lnTo>
                    <a:pt x="4739458" y="2682368"/>
                  </a:lnTo>
                  <a:lnTo>
                    <a:pt x="4723300" y="2683070"/>
                  </a:lnTo>
                  <a:lnTo>
                    <a:pt x="4708546" y="2682368"/>
                  </a:lnTo>
                  <a:lnTo>
                    <a:pt x="4678336" y="2673247"/>
                  </a:lnTo>
                  <a:lnTo>
                    <a:pt x="4653044" y="2655005"/>
                  </a:lnTo>
                  <a:lnTo>
                    <a:pt x="4633372" y="2629747"/>
                  </a:lnTo>
                  <a:lnTo>
                    <a:pt x="4627752" y="2614311"/>
                  </a:lnTo>
                  <a:lnTo>
                    <a:pt x="4608080" y="2558182"/>
                  </a:lnTo>
                  <a:lnTo>
                    <a:pt x="4564521" y="2448028"/>
                  </a:lnTo>
                  <a:lnTo>
                    <a:pt x="4515342" y="2339978"/>
                  </a:lnTo>
                  <a:lnTo>
                    <a:pt x="4460542" y="2234735"/>
                  </a:lnTo>
                  <a:lnTo>
                    <a:pt x="4400122" y="2133702"/>
                  </a:lnTo>
                  <a:lnTo>
                    <a:pt x="4334082" y="2034774"/>
                  </a:lnTo>
                  <a:lnTo>
                    <a:pt x="4263123" y="1939354"/>
                  </a:lnTo>
                  <a:lnTo>
                    <a:pt x="4186545" y="1847442"/>
                  </a:lnTo>
                  <a:lnTo>
                    <a:pt x="4147201" y="1803240"/>
                  </a:lnTo>
                  <a:lnTo>
                    <a:pt x="4133853" y="1787102"/>
                  </a:lnTo>
                  <a:lnTo>
                    <a:pt x="4120504" y="1749917"/>
                  </a:lnTo>
                  <a:lnTo>
                    <a:pt x="4121909" y="1709924"/>
                  </a:lnTo>
                  <a:lnTo>
                    <a:pt x="4138068" y="1674843"/>
                  </a:lnTo>
                  <a:lnTo>
                    <a:pt x="4152822" y="1659408"/>
                  </a:lnTo>
                  <a:lnTo>
                    <a:pt x="4168981" y="1646779"/>
                  </a:lnTo>
                  <a:close/>
                  <a:moveTo>
                    <a:pt x="1938456" y="1365774"/>
                  </a:moveTo>
                  <a:lnTo>
                    <a:pt x="1977062" y="1370699"/>
                  </a:lnTo>
                  <a:lnTo>
                    <a:pt x="2011457" y="1390399"/>
                  </a:lnTo>
                  <a:lnTo>
                    <a:pt x="2035322" y="1420654"/>
                  </a:lnTo>
                  <a:lnTo>
                    <a:pt x="2042341" y="1439651"/>
                  </a:lnTo>
                  <a:lnTo>
                    <a:pt x="2046553" y="1460055"/>
                  </a:lnTo>
                  <a:lnTo>
                    <a:pt x="2041640" y="1499456"/>
                  </a:lnTo>
                  <a:lnTo>
                    <a:pt x="2023389" y="1533931"/>
                  </a:lnTo>
                  <a:lnTo>
                    <a:pt x="1991803" y="1558557"/>
                  </a:lnTo>
                  <a:lnTo>
                    <a:pt x="1972851" y="1565593"/>
                  </a:lnTo>
                  <a:lnTo>
                    <a:pt x="1899850" y="1586701"/>
                  </a:lnTo>
                  <a:lnTo>
                    <a:pt x="1757359" y="1640174"/>
                  </a:lnTo>
                  <a:lnTo>
                    <a:pt x="1619079" y="1706311"/>
                  </a:lnTo>
                  <a:lnTo>
                    <a:pt x="1487818" y="1782299"/>
                  </a:lnTo>
                  <a:lnTo>
                    <a:pt x="1423943" y="1825922"/>
                  </a:lnTo>
                  <a:lnTo>
                    <a:pt x="1410606" y="1834365"/>
                  </a:lnTo>
                  <a:lnTo>
                    <a:pt x="1381827" y="1843512"/>
                  </a:lnTo>
                  <a:lnTo>
                    <a:pt x="1366385" y="1844215"/>
                  </a:lnTo>
                  <a:lnTo>
                    <a:pt x="1354452" y="1843512"/>
                  </a:lnTo>
                  <a:lnTo>
                    <a:pt x="1331288" y="1837883"/>
                  </a:lnTo>
                  <a:lnTo>
                    <a:pt x="1310231" y="1826625"/>
                  </a:lnTo>
                  <a:lnTo>
                    <a:pt x="1290577" y="1810442"/>
                  </a:lnTo>
                  <a:lnTo>
                    <a:pt x="1283557" y="1800592"/>
                  </a:lnTo>
                  <a:lnTo>
                    <a:pt x="1272326" y="1782299"/>
                  </a:lnTo>
                  <a:lnTo>
                    <a:pt x="1264605" y="1743602"/>
                  </a:lnTo>
                  <a:lnTo>
                    <a:pt x="1271625" y="1705608"/>
                  </a:lnTo>
                  <a:lnTo>
                    <a:pt x="1292682" y="1671835"/>
                  </a:lnTo>
                  <a:lnTo>
                    <a:pt x="1308827" y="1658467"/>
                  </a:lnTo>
                  <a:lnTo>
                    <a:pt x="1379721" y="1611326"/>
                  </a:lnTo>
                  <a:lnTo>
                    <a:pt x="1526424" y="1526192"/>
                  </a:lnTo>
                  <a:lnTo>
                    <a:pt x="1678743" y="1453723"/>
                  </a:lnTo>
                  <a:lnTo>
                    <a:pt x="1836676" y="1393917"/>
                  </a:lnTo>
                  <a:lnTo>
                    <a:pt x="1918100" y="1369995"/>
                  </a:lnTo>
                  <a:close/>
                  <a:moveTo>
                    <a:pt x="2472875" y="1294113"/>
                  </a:moveTo>
                  <a:lnTo>
                    <a:pt x="2525534" y="1294113"/>
                  </a:lnTo>
                  <a:lnTo>
                    <a:pt x="2630150" y="1300435"/>
                  </a:lnTo>
                  <a:lnTo>
                    <a:pt x="2732659" y="1310272"/>
                  </a:lnTo>
                  <a:lnTo>
                    <a:pt x="2833764" y="1325728"/>
                  </a:lnTo>
                  <a:lnTo>
                    <a:pt x="2933465" y="1346805"/>
                  </a:lnTo>
                  <a:lnTo>
                    <a:pt x="3031762" y="1372097"/>
                  </a:lnTo>
                  <a:lnTo>
                    <a:pt x="3127952" y="1401604"/>
                  </a:lnTo>
                  <a:lnTo>
                    <a:pt x="3220632" y="1436029"/>
                  </a:lnTo>
                  <a:lnTo>
                    <a:pt x="3312610" y="1475373"/>
                  </a:lnTo>
                  <a:lnTo>
                    <a:pt x="3401779" y="1517526"/>
                  </a:lnTo>
                  <a:lnTo>
                    <a:pt x="3488842" y="1565300"/>
                  </a:lnTo>
                  <a:lnTo>
                    <a:pt x="3572394" y="1616586"/>
                  </a:lnTo>
                  <a:lnTo>
                    <a:pt x="3694563" y="1699488"/>
                  </a:lnTo>
                  <a:lnTo>
                    <a:pt x="3845519" y="1825246"/>
                  </a:lnTo>
                  <a:lnTo>
                    <a:pt x="3983836" y="1963650"/>
                  </a:lnTo>
                  <a:lnTo>
                    <a:pt x="4109516" y="2115402"/>
                  </a:lnTo>
                  <a:lnTo>
                    <a:pt x="4193068" y="2236945"/>
                  </a:lnTo>
                  <a:lnTo>
                    <a:pt x="4243621" y="2321252"/>
                  </a:lnTo>
                  <a:lnTo>
                    <a:pt x="4291365" y="2408369"/>
                  </a:lnTo>
                  <a:lnTo>
                    <a:pt x="4334896" y="2496891"/>
                  </a:lnTo>
                  <a:lnTo>
                    <a:pt x="4373513" y="2588927"/>
                  </a:lnTo>
                  <a:lnTo>
                    <a:pt x="4407917" y="2683069"/>
                  </a:lnTo>
                  <a:lnTo>
                    <a:pt x="4438108" y="2779320"/>
                  </a:lnTo>
                  <a:lnTo>
                    <a:pt x="4463384" y="2876273"/>
                  </a:lnTo>
                  <a:lnTo>
                    <a:pt x="4483746" y="2976739"/>
                  </a:lnTo>
                  <a:lnTo>
                    <a:pt x="4498490" y="3077907"/>
                  </a:lnTo>
                  <a:lnTo>
                    <a:pt x="4509724" y="3181183"/>
                  </a:lnTo>
                  <a:lnTo>
                    <a:pt x="4514639" y="3285162"/>
                  </a:lnTo>
                  <a:lnTo>
                    <a:pt x="4514639" y="3337854"/>
                  </a:lnTo>
                  <a:lnTo>
                    <a:pt x="4514639" y="3781168"/>
                  </a:lnTo>
                  <a:lnTo>
                    <a:pt x="4513937" y="3802245"/>
                  </a:lnTo>
                  <a:lnTo>
                    <a:pt x="4498490" y="3838075"/>
                  </a:lnTo>
                  <a:lnTo>
                    <a:pt x="4471108" y="3866177"/>
                  </a:lnTo>
                  <a:lnTo>
                    <a:pt x="4434597" y="3881634"/>
                  </a:lnTo>
                  <a:lnTo>
                    <a:pt x="4413534" y="3882336"/>
                  </a:lnTo>
                  <a:lnTo>
                    <a:pt x="4393172" y="3881634"/>
                  </a:lnTo>
                  <a:lnTo>
                    <a:pt x="4357364" y="3866177"/>
                  </a:lnTo>
                  <a:lnTo>
                    <a:pt x="4329982" y="3838075"/>
                  </a:lnTo>
                  <a:lnTo>
                    <a:pt x="4314535" y="3802245"/>
                  </a:lnTo>
                  <a:lnTo>
                    <a:pt x="4312428" y="3781168"/>
                  </a:lnTo>
                  <a:lnTo>
                    <a:pt x="4312428" y="3337854"/>
                  </a:lnTo>
                  <a:lnTo>
                    <a:pt x="4312428" y="3290080"/>
                  </a:lnTo>
                  <a:lnTo>
                    <a:pt x="4307514" y="3196639"/>
                  </a:lnTo>
                  <a:lnTo>
                    <a:pt x="4292067" y="3057533"/>
                  </a:lnTo>
                  <a:lnTo>
                    <a:pt x="4256259" y="2877678"/>
                  </a:lnTo>
                  <a:lnTo>
                    <a:pt x="4201494" y="2705552"/>
                  </a:lnTo>
                  <a:lnTo>
                    <a:pt x="4131282" y="2539748"/>
                  </a:lnTo>
                  <a:lnTo>
                    <a:pt x="4047027" y="2383780"/>
                  </a:lnTo>
                  <a:lnTo>
                    <a:pt x="3947326" y="2236242"/>
                  </a:lnTo>
                  <a:lnTo>
                    <a:pt x="3834285" y="2099244"/>
                  </a:lnTo>
                  <a:lnTo>
                    <a:pt x="3710010" y="1974891"/>
                  </a:lnTo>
                  <a:lnTo>
                    <a:pt x="3573798" y="1861779"/>
                  </a:lnTo>
                  <a:lnTo>
                    <a:pt x="3427056" y="1762718"/>
                  </a:lnTo>
                  <a:lnTo>
                    <a:pt x="3270483" y="1677709"/>
                  </a:lnTo>
                  <a:lnTo>
                    <a:pt x="3105485" y="1607453"/>
                  </a:lnTo>
                  <a:lnTo>
                    <a:pt x="2932763" y="1554059"/>
                  </a:lnTo>
                  <a:lnTo>
                    <a:pt x="2753020" y="1516824"/>
                  </a:lnTo>
                  <a:lnTo>
                    <a:pt x="2614001" y="1501367"/>
                  </a:lnTo>
                  <a:lnTo>
                    <a:pt x="2519917" y="1496449"/>
                  </a:lnTo>
                  <a:lnTo>
                    <a:pt x="2472875" y="1496449"/>
                  </a:lnTo>
                  <a:lnTo>
                    <a:pt x="2420918" y="1496449"/>
                  </a:lnTo>
                  <a:lnTo>
                    <a:pt x="2370365" y="1499260"/>
                  </a:lnTo>
                  <a:lnTo>
                    <a:pt x="2349302" y="1499260"/>
                  </a:lnTo>
                  <a:lnTo>
                    <a:pt x="2312791" y="1485208"/>
                  </a:lnTo>
                  <a:lnTo>
                    <a:pt x="2284004" y="1459916"/>
                  </a:lnTo>
                  <a:lnTo>
                    <a:pt x="2266451" y="1424788"/>
                  </a:lnTo>
                  <a:lnTo>
                    <a:pt x="2263643" y="1403009"/>
                  </a:lnTo>
                  <a:lnTo>
                    <a:pt x="2264345" y="1383337"/>
                  </a:lnTo>
                  <a:lnTo>
                    <a:pt x="2277685" y="1345400"/>
                  </a:lnTo>
                  <a:lnTo>
                    <a:pt x="2302962" y="1317297"/>
                  </a:lnTo>
                  <a:lnTo>
                    <a:pt x="2338068" y="1300435"/>
                  </a:lnTo>
                  <a:lnTo>
                    <a:pt x="2359833" y="1296923"/>
                  </a:lnTo>
                  <a:lnTo>
                    <a:pt x="2416003" y="1294815"/>
                  </a:lnTo>
                  <a:close/>
                  <a:moveTo>
                    <a:pt x="3252656" y="990608"/>
                  </a:moveTo>
                  <a:lnTo>
                    <a:pt x="3272997" y="996228"/>
                  </a:lnTo>
                  <a:lnTo>
                    <a:pt x="3362776" y="1028546"/>
                  </a:lnTo>
                  <a:lnTo>
                    <a:pt x="3539529" y="1105124"/>
                  </a:lnTo>
                  <a:lnTo>
                    <a:pt x="3707865" y="1194349"/>
                  </a:lnTo>
                  <a:lnTo>
                    <a:pt x="3870590" y="1297625"/>
                  </a:lnTo>
                  <a:lnTo>
                    <a:pt x="3949147" y="1353830"/>
                  </a:lnTo>
                  <a:lnTo>
                    <a:pt x="3964578" y="1367178"/>
                  </a:lnTo>
                  <a:lnTo>
                    <a:pt x="3984918" y="1401604"/>
                  </a:lnTo>
                  <a:lnTo>
                    <a:pt x="3989828" y="1440244"/>
                  </a:lnTo>
                  <a:lnTo>
                    <a:pt x="3980710" y="1478885"/>
                  </a:lnTo>
                  <a:lnTo>
                    <a:pt x="3969487" y="1495746"/>
                  </a:lnTo>
                  <a:lnTo>
                    <a:pt x="3961772" y="1505582"/>
                  </a:lnTo>
                  <a:lnTo>
                    <a:pt x="3943536" y="1521038"/>
                  </a:lnTo>
                  <a:lnTo>
                    <a:pt x="3923195" y="1530874"/>
                  </a:lnTo>
                  <a:lnTo>
                    <a:pt x="3900049" y="1536494"/>
                  </a:lnTo>
                  <a:lnTo>
                    <a:pt x="3888826" y="1536494"/>
                  </a:lnTo>
                  <a:lnTo>
                    <a:pt x="3872694" y="1535089"/>
                  </a:lnTo>
                  <a:lnTo>
                    <a:pt x="3842534" y="1525956"/>
                  </a:lnTo>
                  <a:lnTo>
                    <a:pt x="3828506" y="1516120"/>
                  </a:lnTo>
                  <a:lnTo>
                    <a:pt x="3756262" y="1464131"/>
                  </a:lnTo>
                  <a:lnTo>
                    <a:pt x="3606863" y="1369286"/>
                  </a:lnTo>
                  <a:lnTo>
                    <a:pt x="3451854" y="1287087"/>
                  </a:lnTo>
                  <a:lnTo>
                    <a:pt x="3289830" y="1217533"/>
                  </a:lnTo>
                  <a:lnTo>
                    <a:pt x="3207065" y="1188026"/>
                  </a:lnTo>
                  <a:lnTo>
                    <a:pt x="3188127" y="1180298"/>
                  </a:lnTo>
                  <a:lnTo>
                    <a:pt x="3158669" y="1153601"/>
                  </a:lnTo>
                  <a:lnTo>
                    <a:pt x="3141134" y="1118473"/>
                  </a:lnTo>
                  <a:lnTo>
                    <a:pt x="3138328" y="1079130"/>
                  </a:lnTo>
                  <a:lnTo>
                    <a:pt x="3144641" y="1059458"/>
                  </a:lnTo>
                  <a:lnTo>
                    <a:pt x="3151655" y="1040489"/>
                  </a:lnTo>
                  <a:lnTo>
                    <a:pt x="3177606" y="1010982"/>
                  </a:lnTo>
                  <a:lnTo>
                    <a:pt x="3213378" y="994120"/>
                  </a:lnTo>
                  <a:close/>
                  <a:moveTo>
                    <a:pt x="2472303" y="862039"/>
                  </a:moveTo>
                  <a:lnTo>
                    <a:pt x="2561528" y="862742"/>
                  </a:lnTo>
                  <a:lnTo>
                    <a:pt x="2739276" y="876098"/>
                  </a:lnTo>
                  <a:lnTo>
                    <a:pt x="2827095" y="887346"/>
                  </a:lnTo>
                  <a:lnTo>
                    <a:pt x="2847470" y="892267"/>
                  </a:lnTo>
                  <a:lnTo>
                    <a:pt x="2881895" y="912652"/>
                  </a:lnTo>
                  <a:lnTo>
                    <a:pt x="2905079" y="944286"/>
                  </a:lnTo>
                  <a:lnTo>
                    <a:pt x="2914915" y="981542"/>
                  </a:lnTo>
                  <a:lnTo>
                    <a:pt x="2913510" y="1002631"/>
                  </a:lnTo>
                  <a:lnTo>
                    <a:pt x="2909294" y="1023017"/>
                  </a:lnTo>
                  <a:lnTo>
                    <a:pt x="2888920" y="1056056"/>
                  </a:lnTo>
                  <a:lnTo>
                    <a:pt x="2857305" y="1079956"/>
                  </a:lnTo>
                  <a:lnTo>
                    <a:pt x="2819367" y="1089798"/>
                  </a:lnTo>
                  <a:lnTo>
                    <a:pt x="2798993" y="1087689"/>
                  </a:lnTo>
                  <a:lnTo>
                    <a:pt x="2718199" y="1077848"/>
                  </a:lnTo>
                  <a:lnTo>
                    <a:pt x="2553800" y="1065194"/>
                  </a:lnTo>
                  <a:lnTo>
                    <a:pt x="2472303" y="1064491"/>
                  </a:lnTo>
                  <a:lnTo>
                    <a:pt x="2417504" y="1065194"/>
                  </a:lnTo>
                  <a:lnTo>
                    <a:pt x="2308607" y="1070818"/>
                  </a:lnTo>
                  <a:lnTo>
                    <a:pt x="2199008" y="1080659"/>
                  </a:lnTo>
                  <a:lnTo>
                    <a:pt x="2091516" y="1096828"/>
                  </a:lnTo>
                  <a:lnTo>
                    <a:pt x="1985430" y="1117213"/>
                  </a:lnTo>
                  <a:lnTo>
                    <a:pt x="1880749" y="1142520"/>
                  </a:lnTo>
                  <a:lnTo>
                    <a:pt x="1777473" y="1172747"/>
                  </a:lnTo>
                  <a:lnTo>
                    <a:pt x="1676304" y="1207895"/>
                  </a:lnTo>
                  <a:lnTo>
                    <a:pt x="1575839" y="1248666"/>
                  </a:lnTo>
                  <a:lnTo>
                    <a:pt x="1478183" y="1292953"/>
                  </a:lnTo>
                  <a:lnTo>
                    <a:pt x="1382635" y="1343566"/>
                  </a:lnTo>
                  <a:lnTo>
                    <a:pt x="1288492" y="1397693"/>
                  </a:lnTo>
                  <a:lnTo>
                    <a:pt x="1197862" y="1456039"/>
                  </a:lnTo>
                  <a:lnTo>
                    <a:pt x="1109340" y="1520008"/>
                  </a:lnTo>
                  <a:lnTo>
                    <a:pt x="1023627" y="1588194"/>
                  </a:lnTo>
                  <a:lnTo>
                    <a:pt x="940726" y="1659896"/>
                  </a:lnTo>
                  <a:lnTo>
                    <a:pt x="901382" y="1698559"/>
                  </a:lnTo>
                  <a:lnTo>
                    <a:pt x="862039" y="1736518"/>
                  </a:lnTo>
                  <a:lnTo>
                    <a:pt x="786163" y="1815953"/>
                  </a:lnTo>
                  <a:lnTo>
                    <a:pt x="715204" y="1898902"/>
                  </a:lnTo>
                  <a:lnTo>
                    <a:pt x="648461" y="1983960"/>
                  </a:lnTo>
                  <a:lnTo>
                    <a:pt x="585934" y="2071829"/>
                  </a:lnTo>
                  <a:lnTo>
                    <a:pt x="526919" y="2163214"/>
                  </a:lnTo>
                  <a:lnTo>
                    <a:pt x="473524" y="2256005"/>
                  </a:lnTo>
                  <a:lnTo>
                    <a:pt x="425048" y="2351607"/>
                  </a:lnTo>
                  <a:lnTo>
                    <a:pt x="380084" y="2449318"/>
                  </a:lnTo>
                  <a:lnTo>
                    <a:pt x="340741" y="2548435"/>
                  </a:lnTo>
                  <a:lnTo>
                    <a:pt x="305613" y="2651067"/>
                  </a:lnTo>
                  <a:lnTo>
                    <a:pt x="276105" y="2754401"/>
                  </a:lnTo>
                  <a:lnTo>
                    <a:pt x="250813" y="2858439"/>
                  </a:lnTo>
                  <a:lnTo>
                    <a:pt x="230439" y="2964586"/>
                  </a:lnTo>
                  <a:lnTo>
                    <a:pt x="215685" y="3072139"/>
                  </a:lnTo>
                  <a:lnTo>
                    <a:pt x="205147" y="3181097"/>
                  </a:lnTo>
                  <a:lnTo>
                    <a:pt x="202337" y="3235928"/>
                  </a:lnTo>
                  <a:lnTo>
                    <a:pt x="200229" y="3256314"/>
                  </a:lnTo>
                  <a:lnTo>
                    <a:pt x="184070" y="3290759"/>
                  </a:lnTo>
                  <a:lnTo>
                    <a:pt x="156670" y="3316768"/>
                  </a:lnTo>
                  <a:lnTo>
                    <a:pt x="121542" y="3331530"/>
                  </a:lnTo>
                  <a:lnTo>
                    <a:pt x="101168" y="3332233"/>
                  </a:lnTo>
                  <a:lnTo>
                    <a:pt x="99060" y="3332233"/>
                  </a:lnTo>
                  <a:lnTo>
                    <a:pt x="96953" y="3332233"/>
                  </a:lnTo>
                  <a:lnTo>
                    <a:pt x="75876" y="3330124"/>
                  </a:lnTo>
                  <a:lnTo>
                    <a:pt x="40748" y="3313253"/>
                  </a:lnTo>
                  <a:lnTo>
                    <a:pt x="14051" y="3284432"/>
                  </a:lnTo>
                  <a:lnTo>
                    <a:pt x="702" y="3247175"/>
                  </a:lnTo>
                  <a:lnTo>
                    <a:pt x="0" y="3226789"/>
                  </a:lnTo>
                  <a:lnTo>
                    <a:pt x="2810" y="3167038"/>
                  </a:lnTo>
                  <a:lnTo>
                    <a:pt x="14051" y="3048941"/>
                  </a:lnTo>
                  <a:lnTo>
                    <a:pt x="30210" y="2931547"/>
                  </a:lnTo>
                  <a:lnTo>
                    <a:pt x="52692" y="2816262"/>
                  </a:lnTo>
                  <a:lnTo>
                    <a:pt x="80091" y="2701680"/>
                  </a:lnTo>
                  <a:lnTo>
                    <a:pt x="113112" y="2589206"/>
                  </a:lnTo>
                  <a:lnTo>
                    <a:pt x="151050" y="2478842"/>
                  </a:lnTo>
                  <a:lnTo>
                    <a:pt x="193906" y="2370586"/>
                  </a:lnTo>
                  <a:lnTo>
                    <a:pt x="243085" y="2264440"/>
                  </a:lnTo>
                  <a:lnTo>
                    <a:pt x="296479" y="2159699"/>
                  </a:lnTo>
                  <a:lnTo>
                    <a:pt x="354089" y="2058473"/>
                  </a:lnTo>
                  <a:lnTo>
                    <a:pt x="418022" y="1959356"/>
                  </a:lnTo>
                  <a:lnTo>
                    <a:pt x="485468" y="1863051"/>
                  </a:lnTo>
                  <a:lnTo>
                    <a:pt x="558534" y="1770261"/>
                  </a:lnTo>
                  <a:lnTo>
                    <a:pt x="636518" y="1680282"/>
                  </a:lnTo>
                  <a:lnTo>
                    <a:pt x="718015" y="1593818"/>
                  </a:lnTo>
                  <a:lnTo>
                    <a:pt x="760871" y="1551641"/>
                  </a:lnTo>
                  <a:lnTo>
                    <a:pt x="804429" y="1510869"/>
                  </a:lnTo>
                  <a:lnTo>
                    <a:pt x="894357" y="1432138"/>
                  </a:lnTo>
                  <a:lnTo>
                    <a:pt x="988500" y="1358328"/>
                  </a:lnTo>
                  <a:lnTo>
                    <a:pt x="1084047" y="1289438"/>
                  </a:lnTo>
                  <a:lnTo>
                    <a:pt x="1183811" y="1224766"/>
                  </a:lnTo>
                  <a:lnTo>
                    <a:pt x="1285682" y="1165717"/>
                  </a:lnTo>
                  <a:lnTo>
                    <a:pt x="1389661" y="1112292"/>
                  </a:lnTo>
                  <a:lnTo>
                    <a:pt x="1495747" y="1062382"/>
                  </a:lnTo>
                  <a:lnTo>
                    <a:pt x="1603941" y="1018799"/>
                  </a:lnTo>
                  <a:lnTo>
                    <a:pt x="1715648" y="980136"/>
                  </a:lnTo>
                  <a:lnTo>
                    <a:pt x="1828057" y="947097"/>
                  </a:lnTo>
                  <a:lnTo>
                    <a:pt x="1941872" y="918979"/>
                  </a:lnTo>
                  <a:lnTo>
                    <a:pt x="2057794" y="896484"/>
                  </a:lnTo>
                  <a:lnTo>
                    <a:pt x="2175121" y="880316"/>
                  </a:lnTo>
                  <a:lnTo>
                    <a:pt x="2293151" y="868366"/>
                  </a:lnTo>
                  <a:lnTo>
                    <a:pt x="2412586" y="862742"/>
                  </a:lnTo>
                  <a:close/>
                  <a:moveTo>
                    <a:pt x="1381230" y="644948"/>
                  </a:moveTo>
                  <a:lnTo>
                    <a:pt x="1420573" y="644948"/>
                  </a:lnTo>
                  <a:lnTo>
                    <a:pt x="1457106" y="660414"/>
                  </a:lnTo>
                  <a:lnTo>
                    <a:pt x="1484506" y="687832"/>
                  </a:lnTo>
                  <a:lnTo>
                    <a:pt x="1493639" y="706814"/>
                  </a:lnTo>
                  <a:lnTo>
                    <a:pt x="1500665" y="725796"/>
                  </a:lnTo>
                  <a:lnTo>
                    <a:pt x="1500665" y="765868"/>
                  </a:lnTo>
                  <a:lnTo>
                    <a:pt x="1485209" y="801019"/>
                  </a:lnTo>
                  <a:lnTo>
                    <a:pt x="1457809" y="829140"/>
                  </a:lnTo>
                  <a:lnTo>
                    <a:pt x="1438840" y="838279"/>
                  </a:lnTo>
                  <a:lnTo>
                    <a:pt x="1358748" y="872727"/>
                  </a:lnTo>
                  <a:lnTo>
                    <a:pt x="1202780" y="950059"/>
                  </a:lnTo>
                  <a:lnTo>
                    <a:pt x="1052432" y="1037234"/>
                  </a:lnTo>
                  <a:lnTo>
                    <a:pt x="906300" y="1132844"/>
                  </a:lnTo>
                  <a:lnTo>
                    <a:pt x="769301" y="1238298"/>
                  </a:lnTo>
                  <a:lnTo>
                    <a:pt x="636518" y="1352890"/>
                  </a:lnTo>
                  <a:lnTo>
                    <a:pt x="512867" y="1475215"/>
                  </a:lnTo>
                  <a:lnTo>
                    <a:pt x="396945" y="1605977"/>
                  </a:lnTo>
                  <a:lnTo>
                    <a:pt x="341443" y="1674873"/>
                  </a:lnTo>
                  <a:lnTo>
                    <a:pt x="334417" y="1684012"/>
                  </a:lnTo>
                  <a:lnTo>
                    <a:pt x="316151" y="1698072"/>
                  </a:lnTo>
                  <a:lnTo>
                    <a:pt x="294371" y="1708618"/>
                  </a:lnTo>
                  <a:lnTo>
                    <a:pt x="273295" y="1713539"/>
                  </a:lnTo>
                  <a:lnTo>
                    <a:pt x="262054" y="1713539"/>
                  </a:lnTo>
                  <a:lnTo>
                    <a:pt x="245192" y="1712133"/>
                  </a:lnTo>
                  <a:lnTo>
                    <a:pt x="213577" y="1702290"/>
                  </a:lnTo>
                  <a:lnTo>
                    <a:pt x="199526" y="1691745"/>
                  </a:lnTo>
                  <a:lnTo>
                    <a:pt x="184070" y="1677685"/>
                  </a:lnTo>
                  <a:lnTo>
                    <a:pt x="165101" y="1643237"/>
                  </a:lnTo>
                  <a:lnTo>
                    <a:pt x="160183" y="1605274"/>
                  </a:lnTo>
                  <a:lnTo>
                    <a:pt x="170019" y="1567311"/>
                  </a:lnTo>
                  <a:lnTo>
                    <a:pt x="182665" y="1550438"/>
                  </a:lnTo>
                  <a:lnTo>
                    <a:pt x="240977" y="1476621"/>
                  </a:lnTo>
                  <a:lnTo>
                    <a:pt x="366735" y="1336017"/>
                  </a:lnTo>
                  <a:lnTo>
                    <a:pt x="500221" y="1203849"/>
                  </a:lnTo>
                  <a:lnTo>
                    <a:pt x="641435" y="1081524"/>
                  </a:lnTo>
                  <a:lnTo>
                    <a:pt x="790378" y="968338"/>
                  </a:lnTo>
                  <a:lnTo>
                    <a:pt x="944941" y="864993"/>
                  </a:lnTo>
                  <a:lnTo>
                    <a:pt x="1107934" y="771492"/>
                  </a:lnTo>
                  <a:lnTo>
                    <a:pt x="1275846" y="688535"/>
                  </a:lnTo>
                  <a:lnTo>
                    <a:pt x="1361559" y="651275"/>
                  </a:lnTo>
                  <a:close/>
                  <a:moveTo>
                    <a:pt x="2472639" y="432073"/>
                  </a:moveTo>
                  <a:lnTo>
                    <a:pt x="2548478" y="432073"/>
                  </a:lnTo>
                  <a:lnTo>
                    <a:pt x="2696645" y="440493"/>
                  </a:lnTo>
                  <a:lnTo>
                    <a:pt x="2845515" y="455929"/>
                  </a:lnTo>
                  <a:lnTo>
                    <a:pt x="2992278" y="477679"/>
                  </a:lnTo>
                  <a:lnTo>
                    <a:pt x="3136934" y="507849"/>
                  </a:lnTo>
                  <a:lnTo>
                    <a:pt x="3280185" y="545737"/>
                  </a:lnTo>
                  <a:lnTo>
                    <a:pt x="3422033" y="590642"/>
                  </a:lnTo>
                  <a:lnTo>
                    <a:pt x="3561071" y="643264"/>
                  </a:lnTo>
                  <a:lnTo>
                    <a:pt x="3629888" y="672733"/>
                  </a:lnTo>
                  <a:lnTo>
                    <a:pt x="3695896" y="702201"/>
                  </a:lnTo>
                  <a:lnTo>
                    <a:pt x="3825104" y="766050"/>
                  </a:lnTo>
                  <a:lnTo>
                    <a:pt x="3949396" y="835511"/>
                  </a:lnTo>
                  <a:lnTo>
                    <a:pt x="4070879" y="911287"/>
                  </a:lnTo>
                  <a:lnTo>
                    <a:pt x="4189553" y="993379"/>
                  </a:lnTo>
                  <a:lnTo>
                    <a:pt x="4302610" y="1081082"/>
                  </a:lnTo>
                  <a:lnTo>
                    <a:pt x="4411453" y="1174399"/>
                  </a:lnTo>
                  <a:lnTo>
                    <a:pt x="4516785" y="1273330"/>
                  </a:lnTo>
                  <a:lnTo>
                    <a:pt x="4567345" y="1325952"/>
                  </a:lnTo>
                  <a:lnTo>
                    <a:pt x="4580687" y="1340686"/>
                  </a:lnTo>
                  <a:lnTo>
                    <a:pt x="4594731" y="1377873"/>
                  </a:lnTo>
                  <a:lnTo>
                    <a:pt x="4593326" y="1416462"/>
                  </a:lnTo>
                  <a:lnTo>
                    <a:pt x="4578580" y="1452947"/>
                  </a:lnTo>
                  <a:lnTo>
                    <a:pt x="4564536" y="1468383"/>
                  </a:lnTo>
                  <a:lnTo>
                    <a:pt x="4549087" y="1481013"/>
                  </a:lnTo>
                  <a:lnTo>
                    <a:pt x="4512572" y="1495747"/>
                  </a:lnTo>
                  <a:lnTo>
                    <a:pt x="4494314" y="1496448"/>
                  </a:lnTo>
                  <a:lnTo>
                    <a:pt x="4474652" y="1495747"/>
                  </a:lnTo>
                  <a:lnTo>
                    <a:pt x="4436733" y="1478908"/>
                  </a:lnTo>
                  <a:lnTo>
                    <a:pt x="4421986" y="1464875"/>
                  </a:lnTo>
                  <a:lnTo>
                    <a:pt x="4373534" y="1415761"/>
                  </a:lnTo>
                  <a:lnTo>
                    <a:pt x="4272414" y="1320339"/>
                  </a:lnTo>
                  <a:lnTo>
                    <a:pt x="4167784" y="1231933"/>
                  </a:lnTo>
                  <a:lnTo>
                    <a:pt x="4059644" y="1149141"/>
                  </a:lnTo>
                  <a:lnTo>
                    <a:pt x="3947289" y="1071260"/>
                  </a:lnTo>
                  <a:lnTo>
                    <a:pt x="3832126" y="1000395"/>
                  </a:lnTo>
                  <a:lnTo>
                    <a:pt x="3714856" y="934442"/>
                  </a:lnTo>
                  <a:lnTo>
                    <a:pt x="3594075" y="876206"/>
                  </a:lnTo>
                  <a:lnTo>
                    <a:pt x="3469081" y="822180"/>
                  </a:lnTo>
                  <a:lnTo>
                    <a:pt x="3342682" y="775873"/>
                  </a:lnTo>
                  <a:lnTo>
                    <a:pt x="3214880" y="736581"/>
                  </a:lnTo>
                  <a:lnTo>
                    <a:pt x="3084268" y="702903"/>
                  </a:lnTo>
                  <a:lnTo>
                    <a:pt x="2950847" y="675539"/>
                  </a:lnTo>
                  <a:lnTo>
                    <a:pt x="2816022" y="655894"/>
                  </a:lnTo>
                  <a:lnTo>
                    <a:pt x="2679792" y="641861"/>
                  </a:lnTo>
                  <a:lnTo>
                    <a:pt x="2542158" y="634143"/>
                  </a:lnTo>
                  <a:lnTo>
                    <a:pt x="2472639" y="634143"/>
                  </a:lnTo>
                  <a:lnTo>
                    <a:pt x="2393991" y="634143"/>
                  </a:lnTo>
                  <a:lnTo>
                    <a:pt x="2236695" y="643264"/>
                  </a:lnTo>
                  <a:lnTo>
                    <a:pt x="2080101" y="661507"/>
                  </a:lnTo>
                  <a:lnTo>
                    <a:pt x="1926316" y="688870"/>
                  </a:lnTo>
                  <a:lnTo>
                    <a:pt x="1849774" y="706411"/>
                  </a:lnTo>
                  <a:lnTo>
                    <a:pt x="1829410" y="709919"/>
                  </a:lnTo>
                  <a:lnTo>
                    <a:pt x="1790086" y="702903"/>
                  </a:lnTo>
                  <a:lnTo>
                    <a:pt x="1757784" y="683257"/>
                  </a:lnTo>
                  <a:lnTo>
                    <a:pt x="1734611" y="651684"/>
                  </a:lnTo>
                  <a:lnTo>
                    <a:pt x="1728291" y="631336"/>
                  </a:lnTo>
                  <a:lnTo>
                    <a:pt x="1724078" y="610989"/>
                  </a:lnTo>
                  <a:lnTo>
                    <a:pt x="1731100" y="571698"/>
                  </a:lnTo>
                  <a:lnTo>
                    <a:pt x="1751464" y="539423"/>
                  </a:lnTo>
                  <a:lnTo>
                    <a:pt x="1783064" y="516269"/>
                  </a:lnTo>
                  <a:lnTo>
                    <a:pt x="1803428" y="509954"/>
                  </a:lnTo>
                  <a:lnTo>
                    <a:pt x="1884885" y="491010"/>
                  </a:lnTo>
                  <a:lnTo>
                    <a:pt x="2050608" y="461542"/>
                  </a:lnTo>
                  <a:lnTo>
                    <a:pt x="2218437" y="442598"/>
                  </a:lnTo>
                  <a:lnTo>
                    <a:pt x="2387671" y="433476"/>
                  </a:lnTo>
                  <a:close/>
                  <a:moveTo>
                    <a:pt x="3684758" y="227629"/>
                  </a:moveTo>
                  <a:lnTo>
                    <a:pt x="3704403" y="234655"/>
                  </a:lnTo>
                  <a:lnTo>
                    <a:pt x="3787894" y="268377"/>
                  </a:lnTo>
                  <a:lnTo>
                    <a:pt x="3951369" y="344254"/>
                  </a:lnTo>
                  <a:lnTo>
                    <a:pt x="4029949" y="385704"/>
                  </a:lnTo>
                  <a:lnTo>
                    <a:pt x="4048190" y="396243"/>
                  </a:lnTo>
                  <a:lnTo>
                    <a:pt x="4072747" y="427155"/>
                  </a:lnTo>
                  <a:lnTo>
                    <a:pt x="4084674" y="464391"/>
                  </a:lnTo>
                  <a:lnTo>
                    <a:pt x="4080464" y="503734"/>
                  </a:lnTo>
                  <a:lnTo>
                    <a:pt x="4072747" y="522001"/>
                  </a:lnTo>
                  <a:lnTo>
                    <a:pt x="4065029" y="533944"/>
                  </a:lnTo>
                  <a:lnTo>
                    <a:pt x="4046086" y="554318"/>
                  </a:lnTo>
                  <a:lnTo>
                    <a:pt x="4022933" y="568369"/>
                  </a:lnTo>
                  <a:lnTo>
                    <a:pt x="3996973" y="575395"/>
                  </a:lnTo>
                  <a:lnTo>
                    <a:pt x="3983642" y="575395"/>
                  </a:lnTo>
                  <a:lnTo>
                    <a:pt x="3971715" y="575395"/>
                  </a:lnTo>
                  <a:lnTo>
                    <a:pt x="3947159" y="569774"/>
                  </a:lnTo>
                  <a:lnTo>
                    <a:pt x="3935933" y="564154"/>
                  </a:lnTo>
                  <a:lnTo>
                    <a:pt x="3861563" y="524811"/>
                  </a:lnTo>
                  <a:lnTo>
                    <a:pt x="3707911" y="454555"/>
                  </a:lnTo>
                  <a:lnTo>
                    <a:pt x="3630032" y="421535"/>
                  </a:lnTo>
                  <a:lnTo>
                    <a:pt x="3611089" y="413807"/>
                  </a:lnTo>
                  <a:lnTo>
                    <a:pt x="3582323" y="385704"/>
                  </a:lnTo>
                  <a:lnTo>
                    <a:pt x="3567589" y="349874"/>
                  </a:lnTo>
                  <a:lnTo>
                    <a:pt x="3566186" y="310531"/>
                  </a:lnTo>
                  <a:lnTo>
                    <a:pt x="3573202" y="291562"/>
                  </a:lnTo>
                  <a:lnTo>
                    <a:pt x="3581621" y="271890"/>
                  </a:lnTo>
                  <a:lnTo>
                    <a:pt x="3609686" y="243788"/>
                  </a:lnTo>
                  <a:lnTo>
                    <a:pt x="3645468" y="228331"/>
                  </a:lnTo>
                  <a:close/>
                  <a:moveTo>
                    <a:pt x="2472558" y="0"/>
                  </a:moveTo>
                  <a:lnTo>
                    <a:pt x="2571589" y="1405"/>
                  </a:lnTo>
                  <a:lnTo>
                    <a:pt x="2768950" y="12646"/>
                  </a:lnTo>
                  <a:lnTo>
                    <a:pt x="2964203" y="35831"/>
                  </a:lnTo>
                  <a:lnTo>
                    <a:pt x="3158051" y="70256"/>
                  </a:lnTo>
                  <a:lnTo>
                    <a:pt x="3252868" y="92035"/>
                  </a:lnTo>
                  <a:lnTo>
                    <a:pt x="3273237" y="98358"/>
                  </a:lnTo>
                  <a:lnTo>
                    <a:pt x="3304842" y="122948"/>
                  </a:lnTo>
                  <a:lnTo>
                    <a:pt x="3325210" y="155266"/>
                  </a:lnTo>
                  <a:lnTo>
                    <a:pt x="3332234" y="194609"/>
                  </a:lnTo>
                  <a:lnTo>
                    <a:pt x="3328020" y="214983"/>
                  </a:lnTo>
                  <a:lnTo>
                    <a:pt x="3321699" y="233952"/>
                  </a:lnTo>
                  <a:lnTo>
                    <a:pt x="3298521" y="266270"/>
                  </a:lnTo>
                  <a:lnTo>
                    <a:pt x="3265511" y="286644"/>
                  </a:lnTo>
                  <a:lnTo>
                    <a:pt x="3226882" y="292967"/>
                  </a:lnTo>
                  <a:lnTo>
                    <a:pt x="3206514" y="289454"/>
                  </a:lnTo>
                  <a:lnTo>
                    <a:pt x="3116613" y="268378"/>
                  </a:lnTo>
                  <a:lnTo>
                    <a:pt x="2934704" y="236060"/>
                  </a:lnTo>
                  <a:lnTo>
                    <a:pt x="2750688" y="214983"/>
                  </a:lnTo>
                  <a:lnTo>
                    <a:pt x="2565268" y="203742"/>
                  </a:lnTo>
                  <a:lnTo>
                    <a:pt x="2472558" y="202337"/>
                  </a:lnTo>
                  <a:lnTo>
                    <a:pt x="2383360" y="203742"/>
                  </a:lnTo>
                  <a:lnTo>
                    <a:pt x="2207772" y="212875"/>
                  </a:lnTo>
                  <a:lnTo>
                    <a:pt x="2032887" y="233250"/>
                  </a:lnTo>
                  <a:lnTo>
                    <a:pt x="1860812" y="262055"/>
                  </a:lnTo>
                  <a:lnTo>
                    <a:pt x="1689438" y="300695"/>
                  </a:lnTo>
                  <a:lnTo>
                    <a:pt x="1521577" y="349172"/>
                  </a:lnTo>
                  <a:lnTo>
                    <a:pt x="1357227" y="406782"/>
                  </a:lnTo>
                  <a:lnTo>
                    <a:pt x="1194282" y="474930"/>
                  </a:lnTo>
                  <a:lnTo>
                    <a:pt x="1114214" y="512166"/>
                  </a:lnTo>
                  <a:lnTo>
                    <a:pt x="1104381" y="517084"/>
                  </a:lnTo>
                  <a:lnTo>
                    <a:pt x="1081906" y="522704"/>
                  </a:lnTo>
                  <a:lnTo>
                    <a:pt x="1070668" y="522704"/>
                  </a:lnTo>
                  <a:lnTo>
                    <a:pt x="1056621" y="522704"/>
                  </a:lnTo>
                  <a:lnTo>
                    <a:pt x="1029229" y="514273"/>
                  </a:lnTo>
                  <a:lnTo>
                    <a:pt x="1006052" y="500222"/>
                  </a:lnTo>
                  <a:lnTo>
                    <a:pt x="987088" y="479145"/>
                  </a:lnTo>
                  <a:lnTo>
                    <a:pt x="980065" y="465797"/>
                  </a:lnTo>
                  <a:lnTo>
                    <a:pt x="971637" y="446828"/>
                  </a:lnTo>
                  <a:lnTo>
                    <a:pt x="969530" y="406782"/>
                  </a:lnTo>
                  <a:lnTo>
                    <a:pt x="982874" y="370951"/>
                  </a:lnTo>
                  <a:lnTo>
                    <a:pt x="1008159" y="340039"/>
                  </a:lnTo>
                  <a:lnTo>
                    <a:pt x="1026420" y="330203"/>
                  </a:lnTo>
                  <a:lnTo>
                    <a:pt x="1111404" y="289454"/>
                  </a:lnTo>
                  <a:lnTo>
                    <a:pt x="1285588" y="217793"/>
                  </a:lnTo>
                  <a:lnTo>
                    <a:pt x="1461175" y="155968"/>
                  </a:lnTo>
                  <a:lnTo>
                    <a:pt x="1638869" y="104681"/>
                  </a:lnTo>
                  <a:lnTo>
                    <a:pt x="1820075" y="63230"/>
                  </a:lnTo>
                  <a:lnTo>
                    <a:pt x="2004091" y="32318"/>
                  </a:lnTo>
                  <a:lnTo>
                    <a:pt x="2190214" y="11241"/>
                  </a:lnTo>
                  <a:lnTo>
                    <a:pt x="2378443" y="1405"/>
                  </a:lnTo>
                  <a:close/>
                </a:path>
              </a:pathLst>
            </a:custGeom>
            <a:solidFill>
              <a:schemeClr val="lt1">
                <a:alpha val="2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1219200" y="1816100"/>
              <a:ext cx="1263650" cy="1263650"/>
            </a:xfrm>
            <a:prstGeom prst="ellipse">
              <a:avLst/>
            </a:prstGeom>
            <a:noFill/>
            <a:ln cap="flat" cmpd="sng" w="19050">
              <a:solidFill>
                <a:schemeClr val="lt1">
                  <a:alpha val="29803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1219200" y="1816100"/>
              <a:ext cx="1263650" cy="1263650"/>
            </a:xfrm>
            <a:prstGeom prst="arc">
              <a:avLst>
                <a:gd fmla="val 770435" name="adj1"/>
                <a:gd fmla="val 5005083" name="adj2"/>
              </a:avLst>
            </a:prstGeom>
            <a:noFill/>
            <a:ln cap="rnd" cmpd="sng" w="349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cxnSp>
        <p:nvCxnSpPr>
          <p:cNvPr id="214" name="Google Shape;214;p5"/>
          <p:cNvCxnSpPr/>
          <p:nvPr/>
        </p:nvCxnSpPr>
        <p:spPr>
          <a:xfrm>
            <a:off x="609303" y="662039"/>
            <a:ext cx="648000" cy="0"/>
          </a:xfrm>
          <a:prstGeom prst="straightConnector1">
            <a:avLst/>
          </a:prstGeom>
          <a:noFill/>
          <a:ln cap="rnd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215" name="Google Shape;215;p5"/>
          <p:cNvSpPr/>
          <p:nvPr/>
        </p:nvSpPr>
        <p:spPr>
          <a:xfrm>
            <a:off x="817412" y="669129"/>
            <a:ext cx="232969" cy="157677"/>
          </a:xfrm>
          <a:custGeom>
            <a:rect b="b" l="l" r="r" t="t"/>
            <a:pathLst>
              <a:path extrusionOk="0" h="157677" w="232969">
                <a:moveTo>
                  <a:pt x="199444" y="74800"/>
                </a:moveTo>
                <a:lnTo>
                  <a:pt x="200493" y="74945"/>
                </a:lnTo>
                <a:lnTo>
                  <a:pt x="201543" y="75307"/>
                </a:lnTo>
                <a:lnTo>
                  <a:pt x="203171" y="76575"/>
                </a:lnTo>
                <a:lnTo>
                  <a:pt x="204148" y="78277"/>
                </a:lnTo>
                <a:lnTo>
                  <a:pt x="204473" y="80269"/>
                </a:lnTo>
                <a:lnTo>
                  <a:pt x="204256" y="81319"/>
                </a:lnTo>
                <a:lnTo>
                  <a:pt x="202628" y="87149"/>
                </a:lnTo>
                <a:lnTo>
                  <a:pt x="198901" y="98629"/>
                </a:lnTo>
                <a:lnTo>
                  <a:pt x="196767" y="104278"/>
                </a:lnTo>
                <a:lnTo>
                  <a:pt x="196369" y="105003"/>
                </a:lnTo>
                <a:lnTo>
                  <a:pt x="195392" y="106234"/>
                </a:lnTo>
                <a:lnTo>
                  <a:pt x="194162" y="107067"/>
                </a:lnTo>
                <a:lnTo>
                  <a:pt x="192678" y="107538"/>
                </a:lnTo>
                <a:lnTo>
                  <a:pt x="191919" y="107538"/>
                </a:lnTo>
                <a:lnTo>
                  <a:pt x="190906" y="107501"/>
                </a:lnTo>
                <a:lnTo>
                  <a:pt x="189965" y="107176"/>
                </a:lnTo>
                <a:lnTo>
                  <a:pt x="188988" y="106777"/>
                </a:lnTo>
                <a:lnTo>
                  <a:pt x="187577" y="105292"/>
                </a:lnTo>
                <a:lnTo>
                  <a:pt x="186745" y="103482"/>
                </a:lnTo>
                <a:lnTo>
                  <a:pt x="186745" y="101454"/>
                </a:lnTo>
                <a:lnTo>
                  <a:pt x="187071" y="100404"/>
                </a:lnTo>
                <a:lnTo>
                  <a:pt x="189097" y="95080"/>
                </a:lnTo>
                <a:lnTo>
                  <a:pt x="192642" y="84180"/>
                </a:lnTo>
                <a:lnTo>
                  <a:pt x="194162" y="78711"/>
                </a:lnTo>
                <a:lnTo>
                  <a:pt x="194524" y="77661"/>
                </a:lnTo>
                <a:lnTo>
                  <a:pt x="195754" y="76104"/>
                </a:lnTo>
                <a:lnTo>
                  <a:pt x="197490" y="75054"/>
                </a:lnTo>
                <a:close/>
                <a:moveTo>
                  <a:pt x="49596" y="23138"/>
                </a:moveTo>
                <a:lnTo>
                  <a:pt x="50647" y="23211"/>
                </a:lnTo>
                <a:lnTo>
                  <a:pt x="52532" y="24008"/>
                </a:lnTo>
                <a:lnTo>
                  <a:pt x="53946" y="25385"/>
                </a:lnTo>
                <a:lnTo>
                  <a:pt x="54780" y="27268"/>
                </a:lnTo>
                <a:lnTo>
                  <a:pt x="54816" y="28391"/>
                </a:lnTo>
                <a:lnTo>
                  <a:pt x="54780" y="30420"/>
                </a:lnTo>
                <a:lnTo>
                  <a:pt x="54417" y="34442"/>
                </a:lnTo>
                <a:lnTo>
                  <a:pt x="53692" y="38427"/>
                </a:lnTo>
                <a:lnTo>
                  <a:pt x="52569" y="42303"/>
                </a:lnTo>
                <a:lnTo>
                  <a:pt x="51118" y="46071"/>
                </a:lnTo>
                <a:lnTo>
                  <a:pt x="49342" y="49658"/>
                </a:lnTo>
                <a:lnTo>
                  <a:pt x="47239" y="53099"/>
                </a:lnTo>
                <a:lnTo>
                  <a:pt x="44810" y="56324"/>
                </a:lnTo>
                <a:lnTo>
                  <a:pt x="43505" y="57918"/>
                </a:lnTo>
                <a:lnTo>
                  <a:pt x="30381" y="72409"/>
                </a:lnTo>
                <a:lnTo>
                  <a:pt x="29547" y="73206"/>
                </a:lnTo>
                <a:lnTo>
                  <a:pt x="27589" y="74075"/>
                </a:lnTo>
                <a:lnTo>
                  <a:pt x="26538" y="74148"/>
                </a:lnTo>
                <a:lnTo>
                  <a:pt x="25595" y="74075"/>
                </a:lnTo>
                <a:lnTo>
                  <a:pt x="23819" y="73387"/>
                </a:lnTo>
                <a:lnTo>
                  <a:pt x="23021" y="72844"/>
                </a:lnTo>
                <a:lnTo>
                  <a:pt x="22296" y="72047"/>
                </a:lnTo>
                <a:lnTo>
                  <a:pt x="21426" y="70235"/>
                </a:lnTo>
                <a:lnTo>
                  <a:pt x="21317" y="68170"/>
                </a:lnTo>
                <a:lnTo>
                  <a:pt x="22006" y="66322"/>
                </a:lnTo>
                <a:lnTo>
                  <a:pt x="22659" y="65417"/>
                </a:lnTo>
                <a:lnTo>
                  <a:pt x="35710" y="50925"/>
                </a:lnTo>
                <a:lnTo>
                  <a:pt x="36762" y="49766"/>
                </a:lnTo>
                <a:lnTo>
                  <a:pt x="38574" y="47266"/>
                </a:lnTo>
                <a:lnTo>
                  <a:pt x="40206" y="44586"/>
                </a:lnTo>
                <a:lnTo>
                  <a:pt x="41584" y="41905"/>
                </a:lnTo>
                <a:lnTo>
                  <a:pt x="42671" y="39006"/>
                </a:lnTo>
                <a:lnTo>
                  <a:pt x="43505" y="36036"/>
                </a:lnTo>
                <a:lnTo>
                  <a:pt x="44085" y="33029"/>
                </a:lnTo>
                <a:lnTo>
                  <a:pt x="44339" y="29949"/>
                </a:lnTo>
                <a:lnTo>
                  <a:pt x="44375" y="28391"/>
                </a:lnTo>
                <a:lnTo>
                  <a:pt x="44448" y="27268"/>
                </a:lnTo>
                <a:lnTo>
                  <a:pt x="45281" y="25385"/>
                </a:lnTo>
                <a:lnTo>
                  <a:pt x="46695" y="24008"/>
                </a:lnTo>
                <a:lnTo>
                  <a:pt x="48544" y="23211"/>
                </a:lnTo>
                <a:close/>
                <a:moveTo>
                  <a:pt x="222239" y="0"/>
                </a:moveTo>
                <a:lnTo>
                  <a:pt x="232735" y="0"/>
                </a:lnTo>
                <a:lnTo>
                  <a:pt x="232969" y="4939"/>
                </a:lnTo>
                <a:lnTo>
                  <a:pt x="232969" y="7658"/>
                </a:lnTo>
                <a:lnTo>
                  <a:pt x="232969" y="30534"/>
                </a:lnTo>
                <a:lnTo>
                  <a:pt x="232933" y="31622"/>
                </a:lnTo>
                <a:lnTo>
                  <a:pt x="232136" y="33471"/>
                </a:lnTo>
                <a:lnTo>
                  <a:pt x="230723" y="34921"/>
                </a:lnTo>
                <a:lnTo>
                  <a:pt x="228839" y="35719"/>
                </a:lnTo>
                <a:lnTo>
                  <a:pt x="227752" y="35755"/>
                </a:lnTo>
                <a:lnTo>
                  <a:pt x="226701" y="35719"/>
                </a:lnTo>
                <a:lnTo>
                  <a:pt x="224853" y="34921"/>
                </a:lnTo>
                <a:lnTo>
                  <a:pt x="223440" y="33471"/>
                </a:lnTo>
                <a:lnTo>
                  <a:pt x="222643" y="31622"/>
                </a:lnTo>
                <a:lnTo>
                  <a:pt x="222534" y="30534"/>
                </a:lnTo>
                <a:lnTo>
                  <a:pt x="222534" y="7658"/>
                </a:lnTo>
                <a:lnTo>
                  <a:pt x="222534" y="5193"/>
                </a:lnTo>
                <a:lnTo>
                  <a:pt x="222281" y="371"/>
                </a:lnTo>
                <a:close/>
                <a:moveTo>
                  <a:pt x="199826" y="0"/>
                </a:moveTo>
                <a:lnTo>
                  <a:pt x="210314" y="0"/>
                </a:lnTo>
                <a:lnTo>
                  <a:pt x="210673" y="3307"/>
                </a:lnTo>
                <a:lnTo>
                  <a:pt x="210781" y="7694"/>
                </a:lnTo>
                <a:lnTo>
                  <a:pt x="210781" y="30570"/>
                </a:lnTo>
                <a:lnTo>
                  <a:pt x="210673" y="37459"/>
                </a:lnTo>
                <a:lnTo>
                  <a:pt x="209730" y="51199"/>
                </a:lnTo>
                <a:lnTo>
                  <a:pt x="208896" y="58051"/>
                </a:lnTo>
                <a:lnTo>
                  <a:pt x="208679" y="58957"/>
                </a:lnTo>
                <a:lnTo>
                  <a:pt x="207809" y="60589"/>
                </a:lnTo>
                <a:lnTo>
                  <a:pt x="206395" y="61785"/>
                </a:lnTo>
                <a:lnTo>
                  <a:pt x="204655" y="62474"/>
                </a:lnTo>
                <a:lnTo>
                  <a:pt x="203712" y="62510"/>
                </a:lnTo>
                <a:lnTo>
                  <a:pt x="203349" y="62510"/>
                </a:lnTo>
                <a:lnTo>
                  <a:pt x="202987" y="62474"/>
                </a:lnTo>
                <a:lnTo>
                  <a:pt x="201935" y="62256"/>
                </a:lnTo>
                <a:lnTo>
                  <a:pt x="200195" y="61205"/>
                </a:lnTo>
                <a:lnTo>
                  <a:pt x="198963" y="59610"/>
                </a:lnTo>
                <a:lnTo>
                  <a:pt x="198455" y="57652"/>
                </a:lnTo>
                <a:lnTo>
                  <a:pt x="198564" y="56565"/>
                </a:lnTo>
                <a:lnTo>
                  <a:pt x="199325" y="50148"/>
                </a:lnTo>
                <a:lnTo>
                  <a:pt x="200231" y="37096"/>
                </a:lnTo>
                <a:lnTo>
                  <a:pt x="200340" y="30570"/>
                </a:lnTo>
                <a:lnTo>
                  <a:pt x="200340" y="7694"/>
                </a:lnTo>
                <a:lnTo>
                  <a:pt x="200231" y="3851"/>
                </a:lnTo>
                <a:close/>
                <a:moveTo>
                  <a:pt x="177461" y="0"/>
                </a:moveTo>
                <a:lnTo>
                  <a:pt x="187963" y="0"/>
                </a:lnTo>
                <a:lnTo>
                  <a:pt x="188449" y="4593"/>
                </a:lnTo>
                <a:lnTo>
                  <a:pt x="188485" y="7710"/>
                </a:lnTo>
                <a:lnTo>
                  <a:pt x="188485" y="30578"/>
                </a:lnTo>
                <a:lnTo>
                  <a:pt x="188449" y="34746"/>
                </a:lnTo>
                <a:lnTo>
                  <a:pt x="188086" y="43009"/>
                </a:lnTo>
                <a:lnTo>
                  <a:pt x="187289" y="51199"/>
                </a:lnTo>
                <a:lnTo>
                  <a:pt x="186202" y="59354"/>
                </a:lnTo>
                <a:lnTo>
                  <a:pt x="184679" y="67363"/>
                </a:lnTo>
                <a:lnTo>
                  <a:pt x="182795" y="75300"/>
                </a:lnTo>
                <a:lnTo>
                  <a:pt x="180547" y="83201"/>
                </a:lnTo>
                <a:lnTo>
                  <a:pt x="178010" y="90920"/>
                </a:lnTo>
                <a:lnTo>
                  <a:pt x="175074" y="98495"/>
                </a:lnTo>
                <a:lnTo>
                  <a:pt x="171776" y="105960"/>
                </a:lnTo>
                <a:lnTo>
                  <a:pt x="168151" y="113245"/>
                </a:lnTo>
                <a:lnTo>
                  <a:pt x="164164" y="120421"/>
                </a:lnTo>
                <a:lnTo>
                  <a:pt x="159887" y="127343"/>
                </a:lnTo>
                <a:lnTo>
                  <a:pt x="155248" y="134120"/>
                </a:lnTo>
                <a:lnTo>
                  <a:pt x="150282" y="140716"/>
                </a:lnTo>
                <a:lnTo>
                  <a:pt x="145027" y="147095"/>
                </a:lnTo>
                <a:lnTo>
                  <a:pt x="142236" y="150211"/>
                </a:lnTo>
                <a:lnTo>
                  <a:pt x="137017" y="155937"/>
                </a:lnTo>
                <a:lnTo>
                  <a:pt x="136183" y="156735"/>
                </a:lnTo>
                <a:lnTo>
                  <a:pt x="134226" y="157568"/>
                </a:lnTo>
                <a:lnTo>
                  <a:pt x="133175" y="157677"/>
                </a:lnTo>
                <a:lnTo>
                  <a:pt x="132232" y="157641"/>
                </a:lnTo>
                <a:lnTo>
                  <a:pt x="130456" y="156952"/>
                </a:lnTo>
                <a:lnTo>
                  <a:pt x="129659" y="156336"/>
                </a:lnTo>
                <a:lnTo>
                  <a:pt x="128934" y="155539"/>
                </a:lnTo>
                <a:lnTo>
                  <a:pt x="128064" y="153654"/>
                </a:lnTo>
                <a:lnTo>
                  <a:pt x="127955" y="151661"/>
                </a:lnTo>
                <a:lnTo>
                  <a:pt x="128644" y="149740"/>
                </a:lnTo>
                <a:lnTo>
                  <a:pt x="129296" y="148907"/>
                </a:lnTo>
                <a:lnTo>
                  <a:pt x="134516" y="143180"/>
                </a:lnTo>
                <a:lnTo>
                  <a:pt x="137125" y="140245"/>
                </a:lnTo>
                <a:lnTo>
                  <a:pt x="142091" y="134301"/>
                </a:lnTo>
                <a:lnTo>
                  <a:pt x="146730" y="128068"/>
                </a:lnTo>
                <a:lnTo>
                  <a:pt x="151116" y="121725"/>
                </a:lnTo>
                <a:lnTo>
                  <a:pt x="155139" y="115129"/>
                </a:lnTo>
                <a:lnTo>
                  <a:pt x="158909" y="108389"/>
                </a:lnTo>
                <a:lnTo>
                  <a:pt x="162280" y="101503"/>
                </a:lnTo>
                <a:lnTo>
                  <a:pt x="165433" y="94508"/>
                </a:lnTo>
                <a:lnTo>
                  <a:pt x="168188" y="87368"/>
                </a:lnTo>
                <a:lnTo>
                  <a:pt x="170580" y="80120"/>
                </a:lnTo>
                <a:lnTo>
                  <a:pt x="172682" y="72691"/>
                </a:lnTo>
                <a:lnTo>
                  <a:pt x="174458" y="65225"/>
                </a:lnTo>
                <a:lnTo>
                  <a:pt x="175872" y="57650"/>
                </a:lnTo>
                <a:lnTo>
                  <a:pt x="176959" y="50003"/>
                </a:lnTo>
                <a:lnTo>
                  <a:pt x="177648" y="42284"/>
                </a:lnTo>
                <a:lnTo>
                  <a:pt x="178010" y="34492"/>
                </a:lnTo>
                <a:lnTo>
                  <a:pt x="178046" y="30578"/>
                </a:lnTo>
                <a:lnTo>
                  <a:pt x="178046" y="7710"/>
                </a:lnTo>
                <a:lnTo>
                  <a:pt x="178010" y="5100"/>
                </a:lnTo>
                <a:lnTo>
                  <a:pt x="177467" y="26"/>
                </a:lnTo>
                <a:close/>
                <a:moveTo>
                  <a:pt x="154678" y="0"/>
                </a:moveTo>
                <a:lnTo>
                  <a:pt x="165404" y="0"/>
                </a:lnTo>
                <a:lnTo>
                  <a:pt x="165790" y="1808"/>
                </a:lnTo>
                <a:lnTo>
                  <a:pt x="166189" y="5722"/>
                </a:lnTo>
                <a:lnTo>
                  <a:pt x="166189" y="7716"/>
                </a:lnTo>
                <a:lnTo>
                  <a:pt x="166189" y="30583"/>
                </a:lnTo>
                <a:lnTo>
                  <a:pt x="166189" y="34243"/>
                </a:lnTo>
                <a:lnTo>
                  <a:pt x="165827" y="41455"/>
                </a:lnTo>
                <a:lnTo>
                  <a:pt x="165210" y="48631"/>
                </a:lnTo>
                <a:lnTo>
                  <a:pt x="164232" y="55734"/>
                </a:lnTo>
                <a:lnTo>
                  <a:pt x="162855" y="62801"/>
                </a:lnTo>
                <a:lnTo>
                  <a:pt x="161224" y="69722"/>
                </a:lnTo>
                <a:lnTo>
                  <a:pt x="159303" y="76608"/>
                </a:lnTo>
                <a:lnTo>
                  <a:pt x="157020" y="83349"/>
                </a:lnTo>
                <a:lnTo>
                  <a:pt x="154446" y="89981"/>
                </a:lnTo>
                <a:lnTo>
                  <a:pt x="151583" y="96504"/>
                </a:lnTo>
                <a:lnTo>
                  <a:pt x="148394" y="102918"/>
                </a:lnTo>
                <a:lnTo>
                  <a:pt x="144951" y="109152"/>
                </a:lnTo>
                <a:lnTo>
                  <a:pt x="141218" y="115240"/>
                </a:lnTo>
                <a:lnTo>
                  <a:pt x="137122" y="121183"/>
                </a:lnTo>
                <a:lnTo>
                  <a:pt x="132809" y="126946"/>
                </a:lnTo>
                <a:lnTo>
                  <a:pt x="128207" y="132526"/>
                </a:lnTo>
                <a:lnTo>
                  <a:pt x="125742" y="135244"/>
                </a:lnTo>
                <a:lnTo>
                  <a:pt x="106932" y="156010"/>
                </a:lnTo>
                <a:lnTo>
                  <a:pt x="106099" y="156771"/>
                </a:lnTo>
                <a:lnTo>
                  <a:pt x="104105" y="157641"/>
                </a:lnTo>
                <a:lnTo>
                  <a:pt x="103054" y="157677"/>
                </a:lnTo>
                <a:lnTo>
                  <a:pt x="102112" y="157641"/>
                </a:lnTo>
                <a:lnTo>
                  <a:pt x="100300" y="156952"/>
                </a:lnTo>
                <a:lnTo>
                  <a:pt x="99502" y="156336"/>
                </a:lnTo>
                <a:lnTo>
                  <a:pt x="98777" y="155575"/>
                </a:lnTo>
                <a:lnTo>
                  <a:pt x="97944" y="153691"/>
                </a:lnTo>
                <a:lnTo>
                  <a:pt x="97835" y="151734"/>
                </a:lnTo>
                <a:lnTo>
                  <a:pt x="98524" y="149777"/>
                </a:lnTo>
                <a:lnTo>
                  <a:pt x="99212" y="148943"/>
                </a:lnTo>
                <a:lnTo>
                  <a:pt x="118022" y="128178"/>
                </a:lnTo>
                <a:lnTo>
                  <a:pt x="120342" y="125677"/>
                </a:lnTo>
                <a:lnTo>
                  <a:pt x="124619" y="120459"/>
                </a:lnTo>
                <a:lnTo>
                  <a:pt x="128678" y="115095"/>
                </a:lnTo>
                <a:lnTo>
                  <a:pt x="132447" y="109550"/>
                </a:lnTo>
                <a:lnTo>
                  <a:pt x="135926" y="103861"/>
                </a:lnTo>
                <a:lnTo>
                  <a:pt x="139152" y="98062"/>
                </a:lnTo>
                <a:lnTo>
                  <a:pt x="142160" y="92119"/>
                </a:lnTo>
                <a:lnTo>
                  <a:pt x="144806" y="86030"/>
                </a:lnTo>
                <a:lnTo>
                  <a:pt x="147198" y="79797"/>
                </a:lnTo>
                <a:lnTo>
                  <a:pt x="149336" y="73491"/>
                </a:lnTo>
                <a:lnTo>
                  <a:pt x="151112" y="67113"/>
                </a:lnTo>
                <a:lnTo>
                  <a:pt x="152670" y="60590"/>
                </a:lnTo>
                <a:lnTo>
                  <a:pt x="153866" y="54067"/>
                </a:lnTo>
                <a:lnTo>
                  <a:pt x="154809" y="47435"/>
                </a:lnTo>
                <a:lnTo>
                  <a:pt x="155461" y="40694"/>
                </a:lnTo>
                <a:lnTo>
                  <a:pt x="155751" y="33990"/>
                </a:lnTo>
                <a:lnTo>
                  <a:pt x="155751" y="30583"/>
                </a:lnTo>
                <a:lnTo>
                  <a:pt x="155751" y="7716"/>
                </a:lnTo>
                <a:lnTo>
                  <a:pt x="155751" y="6266"/>
                </a:lnTo>
                <a:lnTo>
                  <a:pt x="155461" y="3439"/>
                </a:lnTo>
                <a:lnTo>
                  <a:pt x="154881" y="685"/>
                </a:lnTo>
                <a:close/>
                <a:moveTo>
                  <a:pt x="113160" y="0"/>
                </a:moveTo>
                <a:lnTo>
                  <a:pt x="142020" y="0"/>
                </a:lnTo>
                <a:lnTo>
                  <a:pt x="143276" y="2870"/>
                </a:lnTo>
                <a:lnTo>
                  <a:pt x="143929" y="6059"/>
                </a:lnTo>
                <a:lnTo>
                  <a:pt x="144001" y="7727"/>
                </a:lnTo>
                <a:lnTo>
                  <a:pt x="144001" y="30598"/>
                </a:lnTo>
                <a:lnTo>
                  <a:pt x="143929" y="33715"/>
                </a:lnTo>
                <a:lnTo>
                  <a:pt x="143675" y="39876"/>
                </a:lnTo>
                <a:lnTo>
                  <a:pt x="143095" y="46038"/>
                </a:lnTo>
                <a:lnTo>
                  <a:pt x="142224" y="52164"/>
                </a:lnTo>
                <a:lnTo>
                  <a:pt x="141136" y="58217"/>
                </a:lnTo>
                <a:lnTo>
                  <a:pt x="139722" y="64161"/>
                </a:lnTo>
                <a:lnTo>
                  <a:pt x="138053" y="69997"/>
                </a:lnTo>
                <a:lnTo>
                  <a:pt x="136095" y="75796"/>
                </a:lnTo>
                <a:lnTo>
                  <a:pt x="133918" y="81486"/>
                </a:lnTo>
                <a:lnTo>
                  <a:pt x="131416" y="87068"/>
                </a:lnTo>
                <a:lnTo>
                  <a:pt x="128695" y="92578"/>
                </a:lnTo>
                <a:lnTo>
                  <a:pt x="125721" y="97942"/>
                </a:lnTo>
                <a:lnTo>
                  <a:pt x="122530" y="103161"/>
                </a:lnTo>
                <a:lnTo>
                  <a:pt x="119048" y="108236"/>
                </a:lnTo>
                <a:lnTo>
                  <a:pt x="115312" y="113165"/>
                </a:lnTo>
                <a:lnTo>
                  <a:pt x="111358" y="117913"/>
                </a:lnTo>
                <a:lnTo>
                  <a:pt x="109327" y="120269"/>
                </a:lnTo>
                <a:lnTo>
                  <a:pt x="86912" y="144880"/>
                </a:lnTo>
                <a:lnTo>
                  <a:pt x="86078" y="145641"/>
                </a:lnTo>
                <a:lnTo>
                  <a:pt x="84083" y="146547"/>
                </a:lnTo>
                <a:lnTo>
                  <a:pt x="83068" y="146583"/>
                </a:lnTo>
                <a:lnTo>
                  <a:pt x="82125" y="146547"/>
                </a:lnTo>
                <a:lnTo>
                  <a:pt x="80348" y="145858"/>
                </a:lnTo>
                <a:lnTo>
                  <a:pt x="79550" y="145242"/>
                </a:lnTo>
                <a:lnTo>
                  <a:pt x="78824" y="144445"/>
                </a:lnTo>
                <a:lnTo>
                  <a:pt x="77954" y="142633"/>
                </a:lnTo>
                <a:lnTo>
                  <a:pt x="77845" y="140639"/>
                </a:lnTo>
                <a:lnTo>
                  <a:pt x="78498" y="138718"/>
                </a:lnTo>
                <a:lnTo>
                  <a:pt x="79187" y="137884"/>
                </a:lnTo>
                <a:lnTo>
                  <a:pt x="101602" y="113237"/>
                </a:lnTo>
                <a:lnTo>
                  <a:pt x="103488" y="111099"/>
                </a:lnTo>
                <a:lnTo>
                  <a:pt x="107115" y="106713"/>
                </a:lnTo>
                <a:lnTo>
                  <a:pt x="110560" y="102183"/>
                </a:lnTo>
                <a:lnTo>
                  <a:pt x="113752" y="97471"/>
                </a:lnTo>
                <a:lnTo>
                  <a:pt x="116726" y="92650"/>
                </a:lnTo>
                <a:lnTo>
                  <a:pt x="119447" y="87721"/>
                </a:lnTo>
                <a:lnTo>
                  <a:pt x="121949" y="82682"/>
                </a:lnTo>
                <a:lnTo>
                  <a:pt x="124271" y="77536"/>
                </a:lnTo>
                <a:lnTo>
                  <a:pt x="126302" y="72244"/>
                </a:lnTo>
                <a:lnTo>
                  <a:pt x="128079" y="66916"/>
                </a:lnTo>
                <a:lnTo>
                  <a:pt x="129602" y="61515"/>
                </a:lnTo>
                <a:lnTo>
                  <a:pt x="130908" y="56006"/>
                </a:lnTo>
                <a:lnTo>
                  <a:pt x="131923" y="50496"/>
                </a:lnTo>
                <a:lnTo>
                  <a:pt x="132721" y="44842"/>
                </a:lnTo>
                <a:lnTo>
                  <a:pt x="133229" y="39224"/>
                </a:lnTo>
                <a:lnTo>
                  <a:pt x="133519" y="33461"/>
                </a:lnTo>
                <a:lnTo>
                  <a:pt x="133556" y="30598"/>
                </a:lnTo>
                <a:lnTo>
                  <a:pt x="133556" y="7727"/>
                </a:lnTo>
                <a:lnTo>
                  <a:pt x="133447" y="6531"/>
                </a:lnTo>
                <a:lnTo>
                  <a:pt x="132576" y="4392"/>
                </a:lnTo>
                <a:lnTo>
                  <a:pt x="130944" y="2761"/>
                </a:lnTo>
                <a:lnTo>
                  <a:pt x="128804" y="1891"/>
                </a:lnTo>
                <a:lnTo>
                  <a:pt x="127607" y="1819"/>
                </a:lnTo>
                <a:lnTo>
                  <a:pt x="126410" y="1891"/>
                </a:lnTo>
                <a:lnTo>
                  <a:pt x="124307" y="2761"/>
                </a:lnTo>
                <a:lnTo>
                  <a:pt x="122675" y="4392"/>
                </a:lnTo>
                <a:lnTo>
                  <a:pt x="121804" y="6531"/>
                </a:lnTo>
                <a:lnTo>
                  <a:pt x="121695" y="7727"/>
                </a:lnTo>
                <a:lnTo>
                  <a:pt x="121695" y="28423"/>
                </a:lnTo>
                <a:lnTo>
                  <a:pt x="121587" y="33534"/>
                </a:lnTo>
                <a:lnTo>
                  <a:pt x="120643" y="43682"/>
                </a:lnTo>
                <a:lnTo>
                  <a:pt x="118830" y="53686"/>
                </a:lnTo>
                <a:lnTo>
                  <a:pt x="116074" y="63436"/>
                </a:lnTo>
                <a:lnTo>
                  <a:pt x="112447" y="72824"/>
                </a:lnTo>
                <a:lnTo>
                  <a:pt x="107949" y="81921"/>
                </a:lnTo>
                <a:lnTo>
                  <a:pt x="102690" y="90584"/>
                </a:lnTo>
                <a:lnTo>
                  <a:pt x="96597" y="98775"/>
                </a:lnTo>
                <a:lnTo>
                  <a:pt x="93187" y="102654"/>
                </a:lnTo>
                <a:lnTo>
                  <a:pt x="70192" y="128171"/>
                </a:lnTo>
                <a:lnTo>
                  <a:pt x="69467" y="128896"/>
                </a:lnTo>
                <a:lnTo>
                  <a:pt x="67617" y="129765"/>
                </a:lnTo>
                <a:lnTo>
                  <a:pt x="65622" y="129874"/>
                </a:lnTo>
                <a:lnTo>
                  <a:pt x="63700" y="129222"/>
                </a:lnTo>
                <a:lnTo>
                  <a:pt x="62829" y="128533"/>
                </a:lnTo>
                <a:lnTo>
                  <a:pt x="62104" y="127808"/>
                </a:lnTo>
                <a:lnTo>
                  <a:pt x="61233" y="125923"/>
                </a:lnTo>
                <a:lnTo>
                  <a:pt x="61124" y="123930"/>
                </a:lnTo>
                <a:lnTo>
                  <a:pt x="61814" y="122009"/>
                </a:lnTo>
                <a:lnTo>
                  <a:pt x="62466" y="121175"/>
                </a:lnTo>
                <a:lnTo>
                  <a:pt x="85389" y="95658"/>
                </a:lnTo>
                <a:lnTo>
                  <a:pt x="88472" y="92143"/>
                </a:lnTo>
                <a:lnTo>
                  <a:pt x="94021" y="84748"/>
                </a:lnTo>
                <a:lnTo>
                  <a:pt x="98809" y="76883"/>
                </a:lnTo>
                <a:lnTo>
                  <a:pt x="102907" y="68655"/>
                </a:lnTo>
                <a:lnTo>
                  <a:pt x="106136" y="60138"/>
                </a:lnTo>
                <a:lnTo>
                  <a:pt x="108638" y="51330"/>
                </a:lnTo>
                <a:lnTo>
                  <a:pt x="110307" y="42232"/>
                </a:lnTo>
                <a:lnTo>
                  <a:pt x="111213" y="33062"/>
                </a:lnTo>
                <a:lnTo>
                  <a:pt x="111250" y="28423"/>
                </a:lnTo>
                <a:lnTo>
                  <a:pt x="111250" y="7727"/>
                </a:lnTo>
                <a:lnTo>
                  <a:pt x="111322" y="6059"/>
                </a:lnTo>
                <a:lnTo>
                  <a:pt x="111975" y="2870"/>
                </a:lnTo>
                <a:close/>
                <a:moveTo>
                  <a:pt x="89759" y="0"/>
                </a:moveTo>
                <a:lnTo>
                  <a:pt x="100513" y="0"/>
                </a:lnTo>
                <a:lnTo>
                  <a:pt x="100300" y="685"/>
                </a:lnTo>
                <a:lnTo>
                  <a:pt x="99720" y="3439"/>
                </a:lnTo>
                <a:lnTo>
                  <a:pt x="99466" y="6266"/>
                </a:lnTo>
                <a:lnTo>
                  <a:pt x="99394" y="7716"/>
                </a:lnTo>
                <a:lnTo>
                  <a:pt x="99394" y="28409"/>
                </a:lnTo>
                <a:lnTo>
                  <a:pt x="99357" y="32468"/>
                </a:lnTo>
                <a:lnTo>
                  <a:pt x="98633" y="40622"/>
                </a:lnTo>
                <a:lnTo>
                  <a:pt x="97110" y="48594"/>
                </a:lnTo>
                <a:lnTo>
                  <a:pt x="94936" y="56350"/>
                </a:lnTo>
                <a:lnTo>
                  <a:pt x="92036" y="63924"/>
                </a:lnTo>
                <a:lnTo>
                  <a:pt x="88448" y="71172"/>
                </a:lnTo>
                <a:lnTo>
                  <a:pt x="84208" y="78094"/>
                </a:lnTo>
                <a:lnTo>
                  <a:pt x="79351" y="84653"/>
                </a:lnTo>
                <a:lnTo>
                  <a:pt x="76669" y="87734"/>
                </a:lnTo>
                <a:lnTo>
                  <a:pt x="60324" y="105854"/>
                </a:lnTo>
                <a:lnTo>
                  <a:pt x="59599" y="106579"/>
                </a:lnTo>
                <a:lnTo>
                  <a:pt x="57715" y="107448"/>
                </a:lnTo>
                <a:lnTo>
                  <a:pt x="55721" y="107557"/>
                </a:lnTo>
                <a:lnTo>
                  <a:pt x="53800" y="106905"/>
                </a:lnTo>
                <a:lnTo>
                  <a:pt x="52967" y="106252"/>
                </a:lnTo>
                <a:lnTo>
                  <a:pt x="52242" y="105491"/>
                </a:lnTo>
                <a:lnTo>
                  <a:pt x="51336" y="103643"/>
                </a:lnTo>
                <a:lnTo>
                  <a:pt x="51227" y="101614"/>
                </a:lnTo>
                <a:lnTo>
                  <a:pt x="51916" y="99729"/>
                </a:lnTo>
                <a:lnTo>
                  <a:pt x="52604" y="98859"/>
                </a:lnTo>
                <a:lnTo>
                  <a:pt x="68877" y="80739"/>
                </a:lnTo>
                <a:lnTo>
                  <a:pt x="71269" y="78021"/>
                </a:lnTo>
                <a:lnTo>
                  <a:pt x="75546" y="72223"/>
                </a:lnTo>
                <a:lnTo>
                  <a:pt x="79315" y="66135"/>
                </a:lnTo>
                <a:lnTo>
                  <a:pt x="82432" y="59720"/>
                </a:lnTo>
                <a:lnTo>
                  <a:pt x="85005" y="53088"/>
                </a:lnTo>
                <a:lnTo>
                  <a:pt x="86926" y="46203"/>
                </a:lnTo>
                <a:lnTo>
                  <a:pt x="88231" y="39208"/>
                </a:lnTo>
                <a:lnTo>
                  <a:pt x="88920" y="31996"/>
                </a:lnTo>
                <a:lnTo>
                  <a:pt x="88956" y="28409"/>
                </a:lnTo>
                <a:lnTo>
                  <a:pt x="88956" y="7716"/>
                </a:lnTo>
                <a:lnTo>
                  <a:pt x="89028" y="5722"/>
                </a:lnTo>
                <a:lnTo>
                  <a:pt x="89391" y="1808"/>
                </a:lnTo>
                <a:close/>
                <a:moveTo>
                  <a:pt x="67259" y="0"/>
                </a:moveTo>
                <a:lnTo>
                  <a:pt x="77688" y="0"/>
                </a:lnTo>
                <a:lnTo>
                  <a:pt x="77683" y="26"/>
                </a:lnTo>
                <a:lnTo>
                  <a:pt x="77175" y="5100"/>
                </a:lnTo>
                <a:lnTo>
                  <a:pt x="77175" y="7710"/>
                </a:lnTo>
                <a:lnTo>
                  <a:pt x="77175" y="28403"/>
                </a:lnTo>
                <a:lnTo>
                  <a:pt x="77139" y="31448"/>
                </a:lnTo>
                <a:lnTo>
                  <a:pt x="76559" y="37536"/>
                </a:lnTo>
                <a:lnTo>
                  <a:pt x="75436" y="43516"/>
                </a:lnTo>
                <a:lnTo>
                  <a:pt x="73768" y="49315"/>
                </a:lnTo>
                <a:lnTo>
                  <a:pt x="71630" y="55005"/>
                </a:lnTo>
                <a:lnTo>
                  <a:pt x="68948" y="60441"/>
                </a:lnTo>
                <a:lnTo>
                  <a:pt x="65794" y="65587"/>
                </a:lnTo>
                <a:lnTo>
                  <a:pt x="62133" y="70516"/>
                </a:lnTo>
                <a:lnTo>
                  <a:pt x="60104" y="72799"/>
                </a:lnTo>
                <a:lnTo>
                  <a:pt x="45388" y="89144"/>
                </a:lnTo>
                <a:lnTo>
                  <a:pt x="44663" y="89869"/>
                </a:lnTo>
                <a:lnTo>
                  <a:pt x="42778" y="90775"/>
                </a:lnTo>
                <a:lnTo>
                  <a:pt x="40785" y="90848"/>
                </a:lnTo>
                <a:lnTo>
                  <a:pt x="38864" y="90195"/>
                </a:lnTo>
                <a:lnTo>
                  <a:pt x="38030" y="89543"/>
                </a:lnTo>
                <a:lnTo>
                  <a:pt x="37305" y="88782"/>
                </a:lnTo>
                <a:lnTo>
                  <a:pt x="36435" y="86934"/>
                </a:lnTo>
                <a:lnTo>
                  <a:pt x="36327" y="84904"/>
                </a:lnTo>
                <a:lnTo>
                  <a:pt x="36979" y="83019"/>
                </a:lnTo>
                <a:lnTo>
                  <a:pt x="37668" y="82150"/>
                </a:lnTo>
                <a:lnTo>
                  <a:pt x="52347" y="65877"/>
                </a:lnTo>
                <a:lnTo>
                  <a:pt x="54051" y="63884"/>
                </a:lnTo>
                <a:lnTo>
                  <a:pt x="57132" y="59752"/>
                </a:lnTo>
                <a:lnTo>
                  <a:pt x="59814" y="55367"/>
                </a:lnTo>
                <a:lnTo>
                  <a:pt x="62025" y="50837"/>
                </a:lnTo>
                <a:lnTo>
                  <a:pt x="63873" y="46017"/>
                </a:lnTo>
                <a:lnTo>
                  <a:pt x="65287" y="41124"/>
                </a:lnTo>
                <a:lnTo>
                  <a:pt x="66229" y="36123"/>
                </a:lnTo>
                <a:lnTo>
                  <a:pt x="66700" y="30940"/>
                </a:lnTo>
                <a:lnTo>
                  <a:pt x="66737" y="28403"/>
                </a:lnTo>
                <a:lnTo>
                  <a:pt x="66737" y="7710"/>
                </a:lnTo>
                <a:lnTo>
                  <a:pt x="66773" y="4593"/>
                </a:lnTo>
                <a:close/>
                <a:moveTo>
                  <a:pt x="44792" y="0"/>
                </a:moveTo>
                <a:lnTo>
                  <a:pt x="55265" y="0"/>
                </a:lnTo>
                <a:lnTo>
                  <a:pt x="54899" y="4395"/>
                </a:lnTo>
                <a:lnTo>
                  <a:pt x="54826" y="7694"/>
                </a:lnTo>
                <a:lnTo>
                  <a:pt x="54790" y="8746"/>
                </a:lnTo>
                <a:lnTo>
                  <a:pt x="53955" y="10631"/>
                </a:lnTo>
                <a:lnTo>
                  <a:pt x="52540" y="12045"/>
                </a:lnTo>
                <a:lnTo>
                  <a:pt x="50653" y="12879"/>
                </a:lnTo>
                <a:lnTo>
                  <a:pt x="49601" y="12915"/>
                </a:lnTo>
                <a:lnTo>
                  <a:pt x="48548" y="12879"/>
                </a:lnTo>
                <a:lnTo>
                  <a:pt x="46697" y="12045"/>
                </a:lnTo>
                <a:lnTo>
                  <a:pt x="45282" y="10631"/>
                </a:lnTo>
                <a:lnTo>
                  <a:pt x="44448" y="8746"/>
                </a:lnTo>
                <a:lnTo>
                  <a:pt x="44375" y="7694"/>
                </a:lnTo>
                <a:lnTo>
                  <a:pt x="44448" y="3924"/>
                </a:lnTo>
                <a:close/>
                <a:moveTo>
                  <a:pt x="22468" y="0"/>
                </a:moveTo>
                <a:lnTo>
                  <a:pt x="32946" y="0"/>
                </a:lnTo>
                <a:lnTo>
                  <a:pt x="32649" y="3199"/>
                </a:lnTo>
                <a:lnTo>
                  <a:pt x="32540" y="7730"/>
                </a:lnTo>
                <a:lnTo>
                  <a:pt x="32540" y="28431"/>
                </a:lnTo>
                <a:lnTo>
                  <a:pt x="32504" y="30389"/>
                </a:lnTo>
                <a:lnTo>
                  <a:pt x="31780" y="34377"/>
                </a:lnTo>
                <a:lnTo>
                  <a:pt x="30367" y="38075"/>
                </a:lnTo>
                <a:lnTo>
                  <a:pt x="28266" y="41519"/>
                </a:lnTo>
                <a:lnTo>
                  <a:pt x="26925" y="43078"/>
                </a:lnTo>
                <a:lnTo>
                  <a:pt x="20513" y="50256"/>
                </a:lnTo>
                <a:lnTo>
                  <a:pt x="19680" y="51018"/>
                </a:lnTo>
                <a:lnTo>
                  <a:pt x="17687" y="51852"/>
                </a:lnTo>
                <a:lnTo>
                  <a:pt x="16637" y="51960"/>
                </a:lnTo>
                <a:lnTo>
                  <a:pt x="15695" y="51924"/>
                </a:lnTo>
                <a:lnTo>
                  <a:pt x="13920" y="51235"/>
                </a:lnTo>
                <a:lnTo>
                  <a:pt x="13159" y="50619"/>
                </a:lnTo>
                <a:lnTo>
                  <a:pt x="12434" y="49821"/>
                </a:lnTo>
                <a:lnTo>
                  <a:pt x="11529" y="48009"/>
                </a:lnTo>
                <a:lnTo>
                  <a:pt x="11420" y="46015"/>
                </a:lnTo>
                <a:lnTo>
                  <a:pt x="12108" y="44093"/>
                </a:lnTo>
                <a:lnTo>
                  <a:pt x="12797" y="43259"/>
                </a:lnTo>
                <a:lnTo>
                  <a:pt x="19209" y="36081"/>
                </a:lnTo>
                <a:lnTo>
                  <a:pt x="19897" y="35247"/>
                </a:lnTo>
                <a:lnTo>
                  <a:pt x="20984" y="33471"/>
                </a:lnTo>
                <a:lnTo>
                  <a:pt x="21709" y="31549"/>
                </a:lnTo>
                <a:lnTo>
                  <a:pt x="22107" y="29447"/>
                </a:lnTo>
                <a:lnTo>
                  <a:pt x="22107" y="28431"/>
                </a:lnTo>
                <a:lnTo>
                  <a:pt x="22107" y="7730"/>
                </a:lnTo>
                <a:lnTo>
                  <a:pt x="22216" y="2655"/>
                </a:lnTo>
                <a:close/>
                <a:moveTo>
                  <a:pt x="91" y="0"/>
                </a:moveTo>
                <a:lnTo>
                  <a:pt x="10564" y="0"/>
                </a:lnTo>
                <a:lnTo>
                  <a:pt x="10441" y="2398"/>
                </a:lnTo>
                <a:lnTo>
                  <a:pt x="10332" y="3450"/>
                </a:lnTo>
                <a:lnTo>
                  <a:pt x="9499" y="5228"/>
                </a:lnTo>
                <a:lnTo>
                  <a:pt x="8085" y="6570"/>
                </a:lnTo>
                <a:lnTo>
                  <a:pt x="6272" y="7332"/>
                </a:lnTo>
                <a:lnTo>
                  <a:pt x="5221" y="7368"/>
                </a:lnTo>
                <a:lnTo>
                  <a:pt x="5112" y="7368"/>
                </a:lnTo>
                <a:lnTo>
                  <a:pt x="5003" y="7368"/>
                </a:lnTo>
                <a:lnTo>
                  <a:pt x="3915" y="7259"/>
                </a:lnTo>
                <a:lnTo>
                  <a:pt x="2103" y="6388"/>
                </a:lnTo>
                <a:lnTo>
                  <a:pt x="725" y="4901"/>
                </a:lnTo>
                <a:lnTo>
                  <a:pt x="36" y="2979"/>
                </a:lnTo>
                <a:lnTo>
                  <a:pt x="0" y="1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16" name="Google Shape;216;p5"/>
          <p:cNvCxnSpPr/>
          <p:nvPr/>
        </p:nvCxnSpPr>
        <p:spPr>
          <a:xfrm>
            <a:off x="265270" y="6648254"/>
            <a:ext cx="11664000" cy="0"/>
          </a:xfrm>
          <a:prstGeom prst="straightConnector1">
            <a:avLst/>
          </a:prstGeom>
          <a:noFill/>
          <a:ln cap="rnd" cmpd="sng" w="9525">
            <a:solidFill>
              <a:schemeClr val="lt1">
                <a:alpha val="29803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7" name="Google Shape;217;p5"/>
          <p:cNvSpPr/>
          <p:nvPr/>
        </p:nvSpPr>
        <p:spPr>
          <a:xfrm>
            <a:off x="1384560" y="428675"/>
            <a:ext cx="101799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활용사례(Usecase)</a:t>
            </a:r>
            <a:endParaRPr b="1" i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8" name="Google Shape;218;p5"/>
          <p:cNvSpPr/>
          <p:nvPr/>
        </p:nvSpPr>
        <p:spPr>
          <a:xfrm>
            <a:off x="0" y="1510250"/>
            <a:ext cx="4620600" cy="13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219" name="Google Shape;219;p5"/>
          <p:cNvGrpSpPr/>
          <p:nvPr/>
        </p:nvGrpSpPr>
        <p:grpSpPr>
          <a:xfrm>
            <a:off x="1651125" y="1898713"/>
            <a:ext cx="8711950" cy="2657025"/>
            <a:chOff x="1686075" y="2681650"/>
            <a:chExt cx="8711950" cy="2657025"/>
          </a:xfrm>
        </p:grpSpPr>
        <p:cxnSp>
          <p:nvCxnSpPr>
            <p:cNvPr id="220" name="Google Shape;220;p5"/>
            <p:cNvCxnSpPr>
              <a:stCxn id="221" idx="2"/>
              <a:endCxn id="222" idx="0"/>
            </p:cNvCxnSpPr>
            <p:nvPr/>
          </p:nvCxnSpPr>
          <p:spPr>
            <a:xfrm rot="10800000">
              <a:off x="5927675" y="3409675"/>
              <a:ext cx="0" cy="1929000"/>
            </a:xfrm>
            <a:prstGeom prst="straightConnector1">
              <a:avLst/>
            </a:prstGeom>
            <a:noFill/>
            <a:ln cap="flat" cmpd="sng" w="25400">
              <a:solidFill>
                <a:srgbClr val="D8D8D8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21" name="Google Shape;221;p5"/>
            <p:cNvSpPr/>
            <p:nvPr/>
          </p:nvSpPr>
          <p:spPr>
            <a:xfrm>
              <a:off x="4180475" y="5043775"/>
              <a:ext cx="3494400" cy="294900"/>
            </a:xfrm>
            <a:prstGeom prst="roundRect">
              <a:avLst>
                <a:gd fmla="val 50000" name="adj"/>
              </a:avLst>
            </a:prstGeom>
            <a:solidFill>
              <a:srgbClr val="1E4E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병무청 - 블록체인 기반 전자지갑 서비스</a:t>
              </a:r>
              <a:endParaRPr b="1" sz="7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223" name="Google Shape;223;p5"/>
            <p:cNvCxnSpPr>
              <a:stCxn id="222" idx="5"/>
              <a:endCxn id="224" idx="1"/>
            </p:cNvCxnSpPr>
            <p:nvPr/>
          </p:nvCxnSpPr>
          <p:spPr>
            <a:xfrm>
              <a:off x="5982931" y="3543004"/>
              <a:ext cx="920700" cy="781200"/>
            </a:xfrm>
            <a:prstGeom prst="straightConnector1">
              <a:avLst/>
            </a:prstGeom>
            <a:noFill/>
            <a:ln cap="flat" cmpd="sng" w="25400">
              <a:solidFill>
                <a:srgbClr val="D8D8D8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5" name="Google Shape;225;p5"/>
            <p:cNvCxnSpPr>
              <a:stCxn id="222" idx="3"/>
              <a:endCxn id="226" idx="3"/>
            </p:cNvCxnSpPr>
            <p:nvPr/>
          </p:nvCxnSpPr>
          <p:spPr>
            <a:xfrm flipH="1">
              <a:off x="5180611" y="3543004"/>
              <a:ext cx="691800" cy="781200"/>
            </a:xfrm>
            <a:prstGeom prst="straightConnector1">
              <a:avLst/>
            </a:prstGeom>
            <a:noFill/>
            <a:ln cap="flat" cmpd="sng" w="25400">
              <a:solidFill>
                <a:srgbClr val="D8D8D8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224" name="Google Shape;224;p5"/>
            <p:cNvSpPr/>
            <p:nvPr/>
          </p:nvSpPr>
          <p:spPr>
            <a:xfrm>
              <a:off x="6903625" y="4176700"/>
              <a:ext cx="3494400" cy="294900"/>
            </a:xfrm>
            <a:prstGeom prst="roundRect">
              <a:avLst>
                <a:gd fmla="val 50000" name="adj"/>
              </a:avLst>
            </a:prstGeom>
            <a:solidFill>
              <a:srgbClr val="1E4E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질병청 - 백신접종 증명서비스</a:t>
              </a:r>
              <a:endParaRPr b="1" sz="13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1686075" y="4176700"/>
              <a:ext cx="3494400" cy="294900"/>
            </a:xfrm>
            <a:prstGeom prst="roundRect">
              <a:avLst>
                <a:gd fmla="val 44761" name="adj"/>
              </a:avLst>
            </a:prstGeom>
            <a:solidFill>
              <a:srgbClr val="1E4E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3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행정안전부 - 모바일 운전면허증</a:t>
              </a:r>
              <a:endParaRPr b="1" sz="13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5849521" y="3409594"/>
              <a:ext cx="156300" cy="156300"/>
            </a:xfrm>
            <a:prstGeom prst="ellipse">
              <a:avLst/>
            </a:prstGeom>
            <a:solidFill>
              <a:schemeClr val="lt1"/>
            </a:solidFill>
            <a:ln cap="flat" cmpd="sng" w="47625">
              <a:solidFill>
                <a:srgbClr val="1E4E7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4957925" y="2681650"/>
              <a:ext cx="1939500" cy="466800"/>
            </a:xfrm>
            <a:prstGeom prst="frame">
              <a:avLst>
                <a:gd fmla="val 12500" name="adj1"/>
              </a:avLst>
            </a:prstGeom>
            <a:gradFill>
              <a:gsLst>
                <a:gs pos="0">
                  <a:srgbClr val="3F8AB1"/>
                </a:gs>
                <a:gs pos="100000">
                  <a:srgbClr val="2B3348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228600" rotWithShape="0" algn="tl" dir="27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활용사례</a:t>
              </a:r>
              <a:endParaRPr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228" name="Google Shape;2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4325" y="1110300"/>
            <a:ext cx="2183475" cy="210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5875" y="1034218"/>
            <a:ext cx="2183475" cy="2255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31600" y="4673850"/>
            <a:ext cx="2744380" cy="1715225"/>
          </a:xfrm>
          <a:prstGeom prst="rect">
            <a:avLst/>
          </a:prstGeom>
          <a:noFill/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7A9E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65e1b33f9_0_5"/>
          <p:cNvSpPr/>
          <p:nvPr/>
        </p:nvSpPr>
        <p:spPr>
          <a:xfrm>
            <a:off x="256881" y="209747"/>
            <a:ext cx="11678100" cy="6438600"/>
          </a:xfrm>
          <a:prstGeom prst="rect">
            <a:avLst/>
          </a:prstGeom>
          <a:gradFill>
            <a:gsLst>
              <a:gs pos="0">
                <a:srgbClr val="3F8AB1"/>
              </a:gs>
              <a:gs pos="100000">
                <a:srgbClr val="2B334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36" name="Google Shape;236;ge65e1b33f9_0_5"/>
          <p:cNvGrpSpPr/>
          <p:nvPr/>
        </p:nvGrpSpPr>
        <p:grpSpPr>
          <a:xfrm>
            <a:off x="704495" y="428587"/>
            <a:ext cx="466647" cy="466647"/>
            <a:chOff x="1219200" y="1816100"/>
            <a:chExt cx="1263600" cy="1263600"/>
          </a:xfrm>
        </p:grpSpPr>
        <p:sp>
          <p:nvSpPr>
            <p:cNvPr id="237" name="Google Shape;237;ge65e1b33f9_0_5"/>
            <p:cNvSpPr/>
            <p:nvPr/>
          </p:nvSpPr>
          <p:spPr>
            <a:xfrm>
              <a:off x="1524759" y="2021513"/>
              <a:ext cx="675426" cy="874306"/>
            </a:xfrm>
            <a:custGeom>
              <a:rect b="b" l="l" r="r" t="t"/>
              <a:pathLst>
                <a:path extrusionOk="0" h="6245040" w="4824468">
                  <a:moveTo>
                    <a:pt x="3864972" y="4638991"/>
                  </a:moveTo>
                  <a:lnTo>
                    <a:pt x="3885304" y="4641798"/>
                  </a:lnTo>
                  <a:lnTo>
                    <a:pt x="3905637" y="4648816"/>
                  </a:lnTo>
                  <a:lnTo>
                    <a:pt x="3937188" y="4673379"/>
                  </a:lnTo>
                  <a:lnTo>
                    <a:pt x="3956118" y="4706362"/>
                  </a:lnTo>
                  <a:lnTo>
                    <a:pt x="3962428" y="4744960"/>
                  </a:lnTo>
                  <a:lnTo>
                    <a:pt x="3958221" y="4765312"/>
                  </a:lnTo>
                  <a:lnTo>
                    <a:pt x="3926671" y="4878299"/>
                  </a:lnTo>
                  <a:lnTo>
                    <a:pt x="3854455" y="5100763"/>
                  </a:lnTo>
                  <a:lnTo>
                    <a:pt x="3813088" y="5210241"/>
                  </a:lnTo>
                  <a:lnTo>
                    <a:pt x="3805376" y="5224277"/>
                  </a:lnTo>
                  <a:lnTo>
                    <a:pt x="3786446" y="5248137"/>
                  </a:lnTo>
                  <a:lnTo>
                    <a:pt x="3762608" y="5264278"/>
                  </a:lnTo>
                  <a:lnTo>
                    <a:pt x="3733861" y="5273401"/>
                  </a:lnTo>
                  <a:lnTo>
                    <a:pt x="3719138" y="5273401"/>
                  </a:lnTo>
                  <a:lnTo>
                    <a:pt x="3699506" y="5272699"/>
                  </a:lnTo>
                  <a:lnTo>
                    <a:pt x="3681277" y="5266383"/>
                  </a:lnTo>
                  <a:lnTo>
                    <a:pt x="3662347" y="5258664"/>
                  </a:lnTo>
                  <a:lnTo>
                    <a:pt x="3635003" y="5229891"/>
                  </a:lnTo>
                  <a:lnTo>
                    <a:pt x="3618877" y="5194802"/>
                  </a:lnTo>
                  <a:lnTo>
                    <a:pt x="3618877" y="5155502"/>
                  </a:lnTo>
                  <a:lnTo>
                    <a:pt x="3625187" y="5135150"/>
                  </a:lnTo>
                  <a:lnTo>
                    <a:pt x="3664450" y="5031989"/>
                  </a:lnTo>
                  <a:lnTo>
                    <a:pt x="3733160" y="4820753"/>
                  </a:lnTo>
                  <a:lnTo>
                    <a:pt x="3762608" y="4714784"/>
                  </a:lnTo>
                  <a:lnTo>
                    <a:pt x="3769619" y="4694432"/>
                  </a:lnTo>
                  <a:lnTo>
                    <a:pt x="3793457" y="4664255"/>
                  </a:lnTo>
                  <a:lnTo>
                    <a:pt x="3827111" y="4643904"/>
                  </a:lnTo>
                  <a:close/>
                  <a:moveTo>
                    <a:pt x="961100" y="3637846"/>
                  </a:moveTo>
                  <a:lnTo>
                    <a:pt x="981475" y="3639250"/>
                  </a:lnTo>
                  <a:lnTo>
                    <a:pt x="1018008" y="3654696"/>
                  </a:lnTo>
                  <a:lnTo>
                    <a:pt x="1045407" y="3681374"/>
                  </a:lnTo>
                  <a:lnTo>
                    <a:pt x="1061566" y="3717881"/>
                  </a:lnTo>
                  <a:lnTo>
                    <a:pt x="1062269" y="3739645"/>
                  </a:lnTo>
                  <a:lnTo>
                    <a:pt x="1061566" y="3778960"/>
                  </a:lnTo>
                  <a:lnTo>
                    <a:pt x="1054541" y="3856889"/>
                  </a:lnTo>
                  <a:lnTo>
                    <a:pt x="1040489" y="3934115"/>
                  </a:lnTo>
                  <a:lnTo>
                    <a:pt x="1018710" y="4009236"/>
                  </a:lnTo>
                  <a:lnTo>
                    <a:pt x="990608" y="4082250"/>
                  </a:lnTo>
                  <a:lnTo>
                    <a:pt x="956182" y="4151754"/>
                  </a:lnTo>
                  <a:lnTo>
                    <a:pt x="915434" y="4218450"/>
                  </a:lnTo>
                  <a:lnTo>
                    <a:pt x="868363" y="4280933"/>
                  </a:lnTo>
                  <a:lnTo>
                    <a:pt x="843071" y="4311823"/>
                  </a:lnTo>
                  <a:lnTo>
                    <a:pt x="588744" y="4592647"/>
                  </a:lnTo>
                  <a:lnTo>
                    <a:pt x="572586" y="4608093"/>
                  </a:lnTo>
                  <a:lnTo>
                    <a:pt x="534647" y="4624942"/>
                  </a:lnTo>
                  <a:lnTo>
                    <a:pt x="514273" y="4626346"/>
                  </a:lnTo>
                  <a:lnTo>
                    <a:pt x="496007" y="4624942"/>
                  </a:lnTo>
                  <a:lnTo>
                    <a:pt x="461581" y="4611603"/>
                  </a:lnTo>
                  <a:lnTo>
                    <a:pt x="446125" y="4601072"/>
                  </a:lnTo>
                  <a:lnTo>
                    <a:pt x="432074" y="4585627"/>
                  </a:lnTo>
                  <a:lnTo>
                    <a:pt x="415212" y="4550524"/>
                  </a:lnTo>
                  <a:lnTo>
                    <a:pt x="413105" y="4510506"/>
                  </a:lnTo>
                  <a:lnTo>
                    <a:pt x="426453" y="4474701"/>
                  </a:lnTo>
                  <a:lnTo>
                    <a:pt x="439099" y="4457150"/>
                  </a:lnTo>
                  <a:lnTo>
                    <a:pt x="692020" y="4176326"/>
                  </a:lnTo>
                  <a:lnTo>
                    <a:pt x="712395" y="4153860"/>
                  </a:lnTo>
                  <a:lnTo>
                    <a:pt x="747523" y="4105418"/>
                  </a:lnTo>
                  <a:lnTo>
                    <a:pt x="779138" y="4053466"/>
                  </a:lnTo>
                  <a:lnTo>
                    <a:pt x="805835" y="4001513"/>
                  </a:lnTo>
                  <a:lnTo>
                    <a:pt x="826912" y="3945348"/>
                  </a:lnTo>
                  <a:lnTo>
                    <a:pt x="843071" y="3887779"/>
                  </a:lnTo>
                  <a:lnTo>
                    <a:pt x="854311" y="3829509"/>
                  </a:lnTo>
                  <a:lnTo>
                    <a:pt x="859229" y="3769833"/>
                  </a:lnTo>
                  <a:lnTo>
                    <a:pt x="859932" y="3739645"/>
                  </a:lnTo>
                  <a:lnTo>
                    <a:pt x="861337" y="3717881"/>
                  </a:lnTo>
                  <a:lnTo>
                    <a:pt x="877496" y="3681374"/>
                  </a:lnTo>
                  <a:lnTo>
                    <a:pt x="904896" y="3654696"/>
                  </a:lnTo>
                  <a:lnTo>
                    <a:pt x="940726" y="3639250"/>
                  </a:lnTo>
                  <a:close/>
                  <a:moveTo>
                    <a:pt x="2472867" y="3022406"/>
                  </a:moveTo>
                  <a:lnTo>
                    <a:pt x="2505198" y="3023811"/>
                  </a:lnTo>
                  <a:lnTo>
                    <a:pt x="2567754" y="3035752"/>
                  </a:lnTo>
                  <a:lnTo>
                    <a:pt x="2624686" y="3060335"/>
                  </a:lnTo>
                  <a:lnTo>
                    <a:pt x="2675292" y="3094753"/>
                  </a:lnTo>
                  <a:lnTo>
                    <a:pt x="2717464" y="3136896"/>
                  </a:lnTo>
                  <a:lnTo>
                    <a:pt x="2751904" y="3188874"/>
                  </a:lnTo>
                  <a:lnTo>
                    <a:pt x="2776505" y="3245065"/>
                  </a:lnTo>
                  <a:lnTo>
                    <a:pt x="2789156" y="3306876"/>
                  </a:lnTo>
                  <a:lnTo>
                    <a:pt x="2790562" y="3339186"/>
                  </a:lnTo>
                  <a:lnTo>
                    <a:pt x="2790562" y="3782397"/>
                  </a:lnTo>
                  <a:lnTo>
                    <a:pt x="2789156" y="3842803"/>
                  </a:lnTo>
                  <a:lnTo>
                    <a:pt x="2784236" y="3962210"/>
                  </a:lnTo>
                  <a:lnTo>
                    <a:pt x="2772990" y="4081617"/>
                  </a:lnTo>
                  <a:lnTo>
                    <a:pt x="2756122" y="4200321"/>
                  </a:lnTo>
                  <a:lnTo>
                    <a:pt x="2735036" y="4317621"/>
                  </a:lnTo>
                  <a:lnTo>
                    <a:pt x="2707624" y="4432814"/>
                  </a:lnTo>
                  <a:lnTo>
                    <a:pt x="2675292" y="4545899"/>
                  </a:lnTo>
                  <a:lnTo>
                    <a:pt x="2637337" y="4658282"/>
                  </a:lnTo>
                  <a:lnTo>
                    <a:pt x="2595165" y="4768558"/>
                  </a:lnTo>
                  <a:lnTo>
                    <a:pt x="2546668" y="4876727"/>
                  </a:lnTo>
                  <a:lnTo>
                    <a:pt x="2493953" y="4983491"/>
                  </a:lnTo>
                  <a:lnTo>
                    <a:pt x="2436318" y="5087445"/>
                  </a:lnTo>
                  <a:lnTo>
                    <a:pt x="2374466" y="5188590"/>
                  </a:lnTo>
                  <a:lnTo>
                    <a:pt x="2306990" y="5286925"/>
                  </a:lnTo>
                  <a:lnTo>
                    <a:pt x="2234595" y="5382451"/>
                  </a:lnTo>
                  <a:lnTo>
                    <a:pt x="2157983" y="5474464"/>
                  </a:lnTo>
                  <a:lnTo>
                    <a:pt x="2118622" y="5520120"/>
                  </a:lnTo>
                  <a:lnTo>
                    <a:pt x="1684251" y="5997046"/>
                  </a:lnTo>
                  <a:lnTo>
                    <a:pt x="1668086" y="6011796"/>
                  </a:lnTo>
                  <a:lnTo>
                    <a:pt x="1629428" y="6029356"/>
                  </a:lnTo>
                  <a:lnTo>
                    <a:pt x="1609748" y="6030058"/>
                  </a:lnTo>
                  <a:lnTo>
                    <a:pt x="1591473" y="6029356"/>
                  </a:lnTo>
                  <a:lnTo>
                    <a:pt x="1557033" y="6016010"/>
                  </a:lnTo>
                  <a:lnTo>
                    <a:pt x="1541570" y="6004070"/>
                  </a:lnTo>
                  <a:lnTo>
                    <a:pt x="1527512" y="5988617"/>
                  </a:lnTo>
                  <a:lnTo>
                    <a:pt x="1510644" y="5953497"/>
                  </a:lnTo>
                  <a:lnTo>
                    <a:pt x="1508535" y="5914865"/>
                  </a:lnTo>
                  <a:lnTo>
                    <a:pt x="1521187" y="5877639"/>
                  </a:lnTo>
                  <a:lnTo>
                    <a:pt x="1534541" y="5861484"/>
                  </a:lnTo>
                  <a:lnTo>
                    <a:pt x="1968912" y="5383855"/>
                  </a:lnTo>
                  <a:lnTo>
                    <a:pt x="2005461" y="5342414"/>
                  </a:lnTo>
                  <a:lnTo>
                    <a:pt x="2075748" y="5257424"/>
                  </a:lnTo>
                  <a:lnTo>
                    <a:pt x="2142520" y="5169625"/>
                  </a:lnTo>
                  <a:lnTo>
                    <a:pt x="2204372" y="5078314"/>
                  </a:lnTo>
                  <a:lnTo>
                    <a:pt x="2262007" y="4984896"/>
                  </a:lnTo>
                  <a:lnTo>
                    <a:pt x="2314722" y="4889370"/>
                  </a:lnTo>
                  <a:lnTo>
                    <a:pt x="2363220" y="4791737"/>
                  </a:lnTo>
                  <a:lnTo>
                    <a:pt x="2408203" y="4691997"/>
                  </a:lnTo>
                  <a:lnTo>
                    <a:pt x="2447564" y="4589448"/>
                  </a:lnTo>
                  <a:lnTo>
                    <a:pt x="2482004" y="4486196"/>
                  </a:lnTo>
                  <a:lnTo>
                    <a:pt x="2511524" y="4381539"/>
                  </a:lnTo>
                  <a:lnTo>
                    <a:pt x="2536828" y="4274775"/>
                  </a:lnTo>
                  <a:lnTo>
                    <a:pt x="2556508" y="4168011"/>
                  </a:lnTo>
                  <a:lnTo>
                    <a:pt x="2571971" y="4058438"/>
                  </a:lnTo>
                  <a:lnTo>
                    <a:pt x="2581811" y="3949567"/>
                  </a:lnTo>
                  <a:lnTo>
                    <a:pt x="2587434" y="3837886"/>
                  </a:lnTo>
                  <a:lnTo>
                    <a:pt x="2588137" y="3782397"/>
                  </a:lnTo>
                  <a:lnTo>
                    <a:pt x="2588137" y="3339186"/>
                  </a:lnTo>
                  <a:lnTo>
                    <a:pt x="2586028" y="3316007"/>
                  </a:lnTo>
                  <a:lnTo>
                    <a:pt x="2569159" y="3274566"/>
                  </a:lnTo>
                  <a:lnTo>
                    <a:pt x="2537530" y="3242958"/>
                  </a:lnTo>
                  <a:lnTo>
                    <a:pt x="2496061" y="3226100"/>
                  </a:lnTo>
                  <a:lnTo>
                    <a:pt x="2472867" y="3224696"/>
                  </a:lnTo>
                  <a:lnTo>
                    <a:pt x="2449672" y="3226100"/>
                  </a:lnTo>
                  <a:lnTo>
                    <a:pt x="2408906" y="3242958"/>
                  </a:lnTo>
                  <a:lnTo>
                    <a:pt x="2377277" y="3274566"/>
                  </a:lnTo>
                  <a:lnTo>
                    <a:pt x="2360408" y="3316007"/>
                  </a:lnTo>
                  <a:lnTo>
                    <a:pt x="2358300" y="3339186"/>
                  </a:lnTo>
                  <a:lnTo>
                    <a:pt x="2358300" y="3740253"/>
                  </a:lnTo>
                  <a:lnTo>
                    <a:pt x="2356191" y="3839291"/>
                  </a:lnTo>
                  <a:lnTo>
                    <a:pt x="2337916" y="4035961"/>
                  </a:lnTo>
                  <a:lnTo>
                    <a:pt x="2302773" y="4229822"/>
                  </a:lnTo>
                  <a:lnTo>
                    <a:pt x="2249356" y="4418766"/>
                  </a:lnTo>
                  <a:lnTo>
                    <a:pt x="2179069" y="4600686"/>
                  </a:lnTo>
                  <a:lnTo>
                    <a:pt x="2091914" y="4776987"/>
                  </a:lnTo>
                  <a:lnTo>
                    <a:pt x="1989998" y="4944859"/>
                  </a:lnTo>
                  <a:lnTo>
                    <a:pt x="1871917" y="5103600"/>
                  </a:lnTo>
                  <a:lnTo>
                    <a:pt x="1805847" y="5178756"/>
                  </a:lnTo>
                  <a:lnTo>
                    <a:pt x="1360231" y="5673242"/>
                  </a:lnTo>
                  <a:lnTo>
                    <a:pt x="1346173" y="5687290"/>
                  </a:lnTo>
                  <a:lnTo>
                    <a:pt x="1310327" y="5704147"/>
                  </a:lnTo>
                  <a:lnTo>
                    <a:pt x="1271670" y="5706254"/>
                  </a:lnTo>
                  <a:lnTo>
                    <a:pt x="1234418" y="5693611"/>
                  </a:lnTo>
                  <a:lnTo>
                    <a:pt x="1217549" y="5680266"/>
                  </a:lnTo>
                  <a:lnTo>
                    <a:pt x="1203492" y="5666218"/>
                  </a:lnTo>
                  <a:lnTo>
                    <a:pt x="1186623" y="5629693"/>
                  </a:lnTo>
                  <a:lnTo>
                    <a:pt x="1184514" y="5591062"/>
                  </a:lnTo>
                  <a:lnTo>
                    <a:pt x="1197869" y="5553835"/>
                  </a:lnTo>
                  <a:lnTo>
                    <a:pt x="1210520" y="5537680"/>
                  </a:lnTo>
                  <a:lnTo>
                    <a:pt x="1654731" y="5043194"/>
                  </a:lnTo>
                  <a:lnTo>
                    <a:pt x="1714475" y="4975062"/>
                  </a:lnTo>
                  <a:lnTo>
                    <a:pt x="1822013" y="4831774"/>
                  </a:lnTo>
                  <a:lnTo>
                    <a:pt x="1914791" y="4679354"/>
                  </a:lnTo>
                  <a:lnTo>
                    <a:pt x="1994215" y="4519911"/>
                  </a:lnTo>
                  <a:lnTo>
                    <a:pt x="2056770" y="4354848"/>
                  </a:lnTo>
                  <a:lnTo>
                    <a:pt x="2105268" y="4184166"/>
                  </a:lnTo>
                  <a:lnTo>
                    <a:pt x="2137600" y="4007865"/>
                  </a:lnTo>
                  <a:lnTo>
                    <a:pt x="2155171" y="3830160"/>
                  </a:lnTo>
                  <a:lnTo>
                    <a:pt x="2155874" y="3740253"/>
                  </a:lnTo>
                  <a:lnTo>
                    <a:pt x="2155874" y="3339186"/>
                  </a:lnTo>
                  <a:lnTo>
                    <a:pt x="2157280" y="3306876"/>
                  </a:lnTo>
                  <a:lnTo>
                    <a:pt x="2169932" y="3245065"/>
                  </a:lnTo>
                  <a:lnTo>
                    <a:pt x="2193126" y="3188874"/>
                  </a:lnTo>
                  <a:lnTo>
                    <a:pt x="2227567" y="3136896"/>
                  </a:lnTo>
                  <a:lnTo>
                    <a:pt x="2271144" y="3094753"/>
                  </a:lnTo>
                  <a:lnTo>
                    <a:pt x="2321751" y="3060335"/>
                  </a:lnTo>
                  <a:lnTo>
                    <a:pt x="2378683" y="3035752"/>
                  </a:lnTo>
                  <a:lnTo>
                    <a:pt x="2440535" y="3023811"/>
                  </a:lnTo>
                  <a:close/>
                  <a:moveTo>
                    <a:pt x="2472539" y="2590332"/>
                  </a:moveTo>
                  <a:lnTo>
                    <a:pt x="2511168" y="2591736"/>
                  </a:lnTo>
                  <a:lnTo>
                    <a:pt x="2587020" y="2598759"/>
                  </a:lnTo>
                  <a:lnTo>
                    <a:pt x="2659361" y="2614210"/>
                  </a:lnTo>
                  <a:lnTo>
                    <a:pt x="2730297" y="2635981"/>
                  </a:lnTo>
                  <a:lnTo>
                    <a:pt x="2797019" y="2664774"/>
                  </a:lnTo>
                  <a:lnTo>
                    <a:pt x="2860932" y="2699187"/>
                  </a:lnTo>
                  <a:lnTo>
                    <a:pt x="2920630" y="2739217"/>
                  </a:lnTo>
                  <a:lnTo>
                    <a:pt x="2976115" y="2784866"/>
                  </a:lnTo>
                  <a:lnTo>
                    <a:pt x="3026683" y="2836133"/>
                  </a:lnTo>
                  <a:lnTo>
                    <a:pt x="3072335" y="2890911"/>
                  </a:lnTo>
                  <a:lnTo>
                    <a:pt x="3112368" y="2950606"/>
                  </a:lnTo>
                  <a:lnTo>
                    <a:pt x="3146782" y="3014514"/>
                  </a:lnTo>
                  <a:lnTo>
                    <a:pt x="3176281" y="3081934"/>
                  </a:lnTo>
                  <a:lnTo>
                    <a:pt x="3197351" y="3152163"/>
                  </a:lnTo>
                  <a:lnTo>
                    <a:pt x="3212802" y="3224498"/>
                  </a:lnTo>
                  <a:lnTo>
                    <a:pt x="3220528" y="3300346"/>
                  </a:lnTo>
                  <a:lnTo>
                    <a:pt x="3220528" y="3338971"/>
                  </a:lnTo>
                  <a:lnTo>
                    <a:pt x="3220528" y="3782115"/>
                  </a:lnTo>
                  <a:lnTo>
                    <a:pt x="3220528" y="3853046"/>
                  </a:lnTo>
                  <a:lnTo>
                    <a:pt x="3213505" y="3992802"/>
                  </a:lnTo>
                  <a:lnTo>
                    <a:pt x="3201565" y="4131855"/>
                  </a:lnTo>
                  <a:lnTo>
                    <a:pt x="3182602" y="4269503"/>
                  </a:lnTo>
                  <a:lnTo>
                    <a:pt x="3155913" y="4406450"/>
                  </a:lnTo>
                  <a:lnTo>
                    <a:pt x="3124308" y="4540587"/>
                  </a:lnTo>
                  <a:lnTo>
                    <a:pt x="3087084" y="4674021"/>
                  </a:lnTo>
                  <a:lnTo>
                    <a:pt x="3042837" y="4804647"/>
                  </a:lnTo>
                  <a:lnTo>
                    <a:pt x="2992971" y="4933166"/>
                  </a:lnTo>
                  <a:lnTo>
                    <a:pt x="2937486" y="5059578"/>
                  </a:lnTo>
                  <a:lnTo>
                    <a:pt x="2875680" y="5183883"/>
                  </a:lnTo>
                  <a:lnTo>
                    <a:pt x="2808958" y="5304676"/>
                  </a:lnTo>
                  <a:lnTo>
                    <a:pt x="2736618" y="5422661"/>
                  </a:lnTo>
                  <a:lnTo>
                    <a:pt x="2657254" y="5537836"/>
                  </a:lnTo>
                  <a:lnTo>
                    <a:pt x="2573676" y="5649500"/>
                  </a:lnTo>
                  <a:lnTo>
                    <a:pt x="2484479" y="5757652"/>
                  </a:lnTo>
                  <a:lnTo>
                    <a:pt x="2436720" y="5810324"/>
                  </a:lnTo>
                  <a:lnTo>
                    <a:pt x="2072207" y="6212735"/>
                  </a:lnTo>
                  <a:lnTo>
                    <a:pt x="2056053" y="6227483"/>
                  </a:lnTo>
                  <a:lnTo>
                    <a:pt x="2017425" y="6244338"/>
                  </a:lnTo>
                  <a:lnTo>
                    <a:pt x="1997057" y="6245040"/>
                  </a:lnTo>
                  <a:lnTo>
                    <a:pt x="1978796" y="6244338"/>
                  </a:lnTo>
                  <a:lnTo>
                    <a:pt x="1943679" y="6230994"/>
                  </a:lnTo>
                  <a:lnTo>
                    <a:pt x="1928228" y="6219055"/>
                  </a:lnTo>
                  <a:lnTo>
                    <a:pt x="1914181" y="6204307"/>
                  </a:lnTo>
                  <a:lnTo>
                    <a:pt x="1898027" y="6167788"/>
                  </a:lnTo>
                  <a:lnTo>
                    <a:pt x="1895920" y="6129865"/>
                  </a:lnTo>
                  <a:lnTo>
                    <a:pt x="1909265" y="6091941"/>
                  </a:lnTo>
                  <a:lnTo>
                    <a:pt x="1922609" y="6075789"/>
                  </a:lnTo>
                  <a:lnTo>
                    <a:pt x="2287122" y="5673377"/>
                  </a:lnTo>
                  <a:lnTo>
                    <a:pt x="2332072" y="5624920"/>
                  </a:lnTo>
                  <a:lnTo>
                    <a:pt x="2414948" y="5523790"/>
                  </a:lnTo>
                  <a:lnTo>
                    <a:pt x="2493609" y="5419851"/>
                  </a:lnTo>
                  <a:lnTo>
                    <a:pt x="2566652" y="5312401"/>
                  </a:lnTo>
                  <a:lnTo>
                    <a:pt x="2634077" y="5202142"/>
                  </a:lnTo>
                  <a:lnTo>
                    <a:pt x="2696585" y="5089776"/>
                  </a:lnTo>
                  <a:lnTo>
                    <a:pt x="2754878" y="4974601"/>
                  </a:lnTo>
                  <a:lnTo>
                    <a:pt x="2806149" y="4856616"/>
                  </a:lnTo>
                  <a:lnTo>
                    <a:pt x="2852503" y="4735823"/>
                  </a:lnTo>
                  <a:lnTo>
                    <a:pt x="2893941" y="4613625"/>
                  </a:lnTo>
                  <a:lnTo>
                    <a:pt x="2928356" y="4490022"/>
                  </a:lnTo>
                  <a:lnTo>
                    <a:pt x="2958556" y="4363610"/>
                  </a:lnTo>
                  <a:lnTo>
                    <a:pt x="2981733" y="4237198"/>
                  </a:lnTo>
                  <a:lnTo>
                    <a:pt x="2999994" y="4108679"/>
                  </a:lnTo>
                  <a:lnTo>
                    <a:pt x="3012636" y="3978054"/>
                  </a:lnTo>
                  <a:lnTo>
                    <a:pt x="3018255" y="3848130"/>
                  </a:lnTo>
                  <a:lnTo>
                    <a:pt x="3018255" y="3782115"/>
                  </a:lnTo>
                  <a:lnTo>
                    <a:pt x="3018255" y="3338971"/>
                  </a:lnTo>
                  <a:lnTo>
                    <a:pt x="3018255" y="3310880"/>
                  </a:lnTo>
                  <a:lnTo>
                    <a:pt x="3012636" y="3256101"/>
                  </a:lnTo>
                  <a:lnTo>
                    <a:pt x="3001399" y="3202728"/>
                  </a:lnTo>
                  <a:lnTo>
                    <a:pt x="2985948" y="3150758"/>
                  </a:lnTo>
                  <a:lnTo>
                    <a:pt x="2964877" y="3102300"/>
                  </a:lnTo>
                  <a:lnTo>
                    <a:pt x="2939593" y="3055949"/>
                  </a:lnTo>
                  <a:lnTo>
                    <a:pt x="2910095" y="3012407"/>
                  </a:lnTo>
                  <a:lnTo>
                    <a:pt x="2877085" y="2971674"/>
                  </a:lnTo>
                  <a:lnTo>
                    <a:pt x="2839159" y="2934453"/>
                  </a:lnTo>
                  <a:lnTo>
                    <a:pt x="2799126" y="2901446"/>
                  </a:lnTo>
                  <a:lnTo>
                    <a:pt x="2755581" y="2871950"/>
                  </a:lnTo>
                  <a:lnTo>
                    <a:pt x="2709227" y="2846667"/>
                  </a:lnTo>
                  <a:lnTo>
                    <a:pt x="2660765" y="2826301"/>
                  </a:lnTo>
                  <a:lnTo>
                    <a:pt x="2608792" y="2810148"/>
                  </a:lnTo>
                  <a:lnTo>
                    <a:pt x="2555415" y="2798911"/>
                  </a:lnTo>
                  <a:lnTo>
                    <a:pt x="2500633" y="2793995"/>
                  </a:lnTo>
                  <a:lnTo>
                    <a:pt x="2472539" y="2792591"/>
                  </a:lnTo>
                  <a:lnTo>
                    <a:pt x="2443743" y="2793995"/>
                  </a:lnTo>
                  <a:lnTo>
                    <a:pt x="2389663" y="2798911"/>
                  </a:lnTo>
                  <a:lnTo>
                    <a:pt x="2335583" y="2810148"/>
                  </a:lnTo>
                  <a:lnTo>
                    <a:pt x="2285015" y="2826301"/>
                  </a:lnTo>
                  <a:lnTo>
                    <a:pt x="2235852" y="2846667"/>
                  </a:lnTo>
                  <a:lnTo>
                    <a:pt x="2189497" y="2871950"/>
                  </a:lnTo>
                  <a:lnTo>
                    <a:pt x="2145952" y="2901446"/>
                  </a:lnTo>
                  <a:lnTo>
                    <a:pt x="2105217" y="2934453"/>
                  </a:lnTo>
                  <a:lnTo>
                    <a:pt x="2068695" y="2971674"/>
                  </a:lnTo>
                  <a:lnTo>
                    <a:pt x="2035685" y="3012407"/>
                  </a:lnTo>
                  <a:lnTo>
                    <a:pt x="2005485" y="3055949"/>
                  </a:lnTo>
                  <a:lnTo>
                    <a:pt x="1980201" y="3102300"/>
                  </a:lnTo>
                  <a:lnTo>
                    <a:pt x="1959833" y="3150758"/>
                  </a:lnTo>
                  <a:lnTo>
                    <a:pt x="1943679" y="3202728"/>
                  </a:lnTo>
                  <a:lnTo>
                    <a:pt x="1932442" y="3256101"/>
                  </a:lnTo>
                  <a:lnTo>
                    <a:pt x="1927526" y="3310880"/>
                  </a:lnTo>
                  <a:lnTo>
                    <a:pt x="1926121" y="3338971"/>
                  </a:lnTo>
                  <a:lnTo>
                    <a:pt x="1926121" y="3739978"/>
                  </a:lnTo>
                  <a:lnTo>
                    <a:pt x="1925419" y="3818634"/>
                  </a:lnTo>
                  <a:lnTo>
                    <a:pt x="1911372" y="3976649"/>
                  </a:lnTo>
                  <a:lnTo>
                    <a:pt x="1881874" y="4131153"/>
                  </a:lnTo>
                  <a:lnTo>
                    <a:pt x="1839733" y="4281442"/>
                  </a:lnTo>
                  <a:lnTo>
                    <a:pt x="1783546" y="4428221"/>
                  </a:lnTo>
                  <a:lnTo>
                    <a:pt x="1714015" y="4568678"/>
                  </a:lnTo>
                  <a:lnTo>
                    <a:pt x="1631842" y="4702815"/>
                  </a:lnTo>
                  <a:lnTo>
                    <a:pt x="1537728" y="4829929"/>
                  </a:lnTo>
                  <a:lnTo>
                    <a:pt x="1485756" y="4889624"/>
                  </a:lnTo>
                  <a:lnTo>
                    <a:pt x="1169001" y="5240768"/>
                  </a:lnTo>
                  <a:lnTo>
                    <a:pt x="1154955" y="5254814"/>
                  </a:lnTo>
                  <a:lnTo>
                    <a:pt x="1118433" y="5271669"/>
                  </a:lnTo>
                  <a:lnTo>
                    <a:pt x="1079805" y="5273775"/>
                  </a:lnTo>
                  <a:lnTo>
                    <a:pt x="1042581" y="5261134"/>
                  </a:lnTo>
                  <a:lnTo>
                    <a:pt x="1026427" y="5248493"/>
                  </a:lnTo>
                  <a:lnTo>
                    <a:pt x="1012380" y="5233745"/>
                  </a:lnTo>
                  <a:lnTo>
                    <a:pt x="994822" y="5197928"/>
                  </a:lnTo>
                  <a:lnTo>
                    <a:pt x="992715" y="5158600"/>
                  </a:lnTo>
                  <a:lnTo>
                    <a:pt x="1006059" y="5122081"/>
                  </a:lnTo>
                  <a:lnTo>
                    <a:pt x="1019404" y="5105226"/>
                  </a:lnTo>
                  <a:lnTo>
                    <a:pt x="1334753" y="4754082"/>
                  </a:lnTo>
                  <a:lnTo>
                    <a:pt x="1381107" y="4701411"/>
                  </a:lnTo>
                  <a:lnTo>
                    <a:pt x="1463983" y="4589045"/>
                  </a:lnTo>
                  <a:lnTo>
                    <a:pt x="1537026" y="4471060"/>
                  </a:lnTo>
                  <a:lnTo>
                    <a:pt x="1597427" y="4346755"/>
                  </a:lnTo>
                  <a:lnTo>
                    <a:pt x="1647293" y="4218236"/>
                  </a:lnTo>
                  <a:lnTo>
                    <a:pt x="1684517" y="4084802"/>
                  </a:lnTo>
                  <a:lnTo>
                    <a:pt x="1709801" y="3949260"/>
                  </a:lnTo>
                  <a:lnTo>
                    <a:pt x="1723146" y="3809505"/>
                  </a:lnTo>
                  <a:lnTo>
                    <a:pt x="1723848" y="3739978"/>
                  </a:lnTo>
                  <a:lnTo>
                    <a:pt x="1723848" y="3338971"/>
                  </a:lnTo>
                  <a:lnTo>
                    <a:pt x="1725252" y="3300346"/>
                  </a:lnTo>
                  <a:lnTo>
                    <a:pt x="1732276" y="3224498"/>
                  </a:lnTo>
                  <a:lnTo>
                    <a:pt x="1747025" y="3152163"/>
                  </a:lnTo>
                  <a:lnTo>
                    <a:pt x="1769500" y="3081934"/>
                  </a:lnTo>
                  <a:lnTo>
                    <a:pt x="1797593" y="3014514"/>
                  </a:lnTo>
                  <a:lnTo>
                    <a:pt x="1832008" y="2950606"/>
                  </a:lnTo>
                  <a:lnTo>
                    <a:pt x="1872743" y="2890911"/>
                  </a:lnTo>
                  <a:lnTo>
                    <a:pt x="1918395" y="2836133"/>
                  </a:lnTo>
                  <a:lnTo>
                    <a:pt x="1969666" y="2784866"/>
                  </a:lnTo>
                  <a:lnTo>
                    <a:pt x="2025150" y="2739217"/>
                  </a:lnTo>
                  <a:lnTo>
                    <a:pt x="2084849" y="2699187"/>
                  </a:lnTo>
                  <a:lnTo>
                    <a:pt x="2148762" y="2664774"/>
                  </a:lnTo>
                  <a:lnTo>
                    <a:pt x="2215484" y="2635981"/>
                  </a:lnTo>
                  <a:lnTo>
                    <a:pt x="2285015" y="2614210"/>
                  </a:lnTo>
                  <a:lnTo>
                    <a:pt x="2359463" y="2598759"/>
                  </a:lnTo>
                  <a:lnTo>
                    <a:pt x="2433910" y="2591736"/>
                  </a:lnTo>
                  <a:close/>
                  <a:moveTo>
                    <a:pt x="2472584" y="2158259"/>
                  </a:moveTo>
                  <a:lnTo>
                    <a:pt x="2532990" y="2159664"/>
                  </a:lnTo>
                  <a:lnTo>
                    <a:pt x="2652396" y="2171603"/>
                  </a:lnTo>
                  <a:lnTo>
                    <a:pt x="2767588" y="2196184"/>
                  </a:lnTo>
                  <a:lnTo>
                    <a:pt x="2877864" y="2230597"/>
                  </a:lnTo>
                  <a:lnTo>
                    <a:pt x="2983925" y="2274844"/>
                  </a:lnTo>
                  <a:lnTo>
                    <a:pt x="3084367" y="2329624"/>
                  </a:lnTo>
                  <a:lnTo>
                    <a:pt x="3178487" y="2393535"/>
                  </a:lnTo>
                  <a:lnTo>
                    <a:pt x="3266286" y="2465171"/>
                  </a:lnTo>
                  <a:lnTo>
                    <a:pt x="3346358" y="2545938"/>
                  </a:lnTo>
                  <a:lnTo>
                    <a:pt x="3418002" y="2633025"/>
                  </a:lnTo>
                  <a:lnTo>
                    <a:pt x="3481920" y="2727135"/>
                  </a:lnTo>
                  <a:lnTo>
                    <a:pt x="3536004" y="2826865"/>
                  </a:lnTo>
                  <a:lnTo>
                    <a:pt x="3580957" y="2933617"/>
                  </a:lnTo>
                  <a:lnTo>
                    <a:pt x="3616077" y="3044583"/>
                  </a:lnTo>
                  <a:lnTo>
                    <a:pt x="3639256" y="3159060"/>
                  </a:lnTo>
                  <a:lnTo>
                    <a:pt x="3651898" y="3278454"/>
                  </a:lnTo>
                  <a:lnTo>
                    <a:pt x="3652601" y="3338854"/>
                  </a:lnTo>
                  <a:lnTo>
                    <a:pt x="3652601" y="3782015"/>
                  </a:lnTo>
                  <a:lnTo>
                    <a:pt x="3651898" y="3862782"/>
                  </a:lnTo>
                  <a:lnTo>
                    <a:pt x="3644875" y="4022910"/>
                  </a:lnTo>
                  <a:lnTo>
                    <a:pt x="3629422" y="4181634"/>
                  </a:lnTo>
                  <a:lnTo>
                    <a:pt x="3608350" y="4339655"/>
                  </a:lnTo>
                  <a:lnTo>
                    <a:pt x="3578850" y="4494867"/>
                  </a:lnTo>
                  <a:lnTo>
                    <a:pt x="3542326" y="4648674"/>
                  </a:lnTo>
                  <a:lnTo>
                    <a:pt x="3498778" y="4801779"/>
                  </a:lnTo>
                  <a:lnTo>
                    <a:pt x="3449610" y="4951373"/>
                  </a:lnTo>
                  <a:lnTo>
                    <a:pt x="3392716" y="5098157"/>
                  </a:lnTo>
                  <a:lnTo>
                    <a:pt x="3328799" y="5242834"/>
                  </a:lnTo>
                  <a:lnTo>
                    <a:pt x="3258560" y="5384000"/>
                  </a:lnTo>
                  <a:lnTo>
                    <a:pt x="3181297" y="5523059"/>
                  </a:lnTo>
                  <a:lnTo>
                    <a:pt x="3098414" y="5657201"/>
                  </a:lnTo>
                  <a:lnTo>
                    <a:pt x="3008508" y="5788534"/>
                  </a:lnTo>
                  <a:lnTo>
                    <a:pt x="2912281" y="5916356"/>
                  </a:lnTo>
                  <a:lnTo>
                    <a:pt x="2810434" y="6039964"/>
                  </a:lnTo>
                  <a:lnTo>
                    <a:pt x="2756350" y="6100363"/>
                  </a:lnTo>
                  <a:lnTo>
                    <a:pt x="2655206" y="6211329"/>
                  </a:lnTo>
                  <a:lnTo>
                    <a:pt x="2639051" y="6226780"/>
                  </a:lnTo>
                  <a:lnTo>
                    <a:pt x="2601122" y="6242933"/>
                  </a:lnTo>
                  <a:lnTo>
                    <a:pt x="2580752" y="6245040"/>
                  </a:lnTo>
                  <a:lnTo>
                    <a:pt x="2562490" y="6244338"/>
                  </a:lnTo>
                  <a:lnTo>
                    <a:pt x="2528073" y="6230994"/>
                  </a:lnTo>
                  <a:lnTo>
                    <a:pt x="2512621" y="6219054"/>
                  </a:lnTo>
                  <a:lnTo>
                    <a:pt x="2498573" y="6203603"/>
                  </a:lnTo>
                  <a:lnTo>
                    <a:pt x="2481715" y="6167083"/>
                  </a:lnTo>
                  <a:lnTo>
                    <a:pt x="2479608" y="6128456"/>
                  </a:lnTo>
                  <a:lnTo>
                    <a:pt x="2492954" y="6091233"/>
                  </a:lnTo>
                  <a:lnTo>
                    <a:pt x="2505597" y="6075079"/>
                  </a:lnTo>
                  <a:lnTo>
                    <a:pt x="2606741" y="5964113"/>
                  </a:lnTo>
                  <a:lnTo>
                    <a:pt x="2657313" y="5907226"/>
                  </a:lnTo>
                  <a:lnTo>
                    <a:pt x="2753541" y="5792046"/>
                  </a:lnTo>
                  <a:lnTo>
                    <a:pt x="2843447" y="5671247"/>
                  </a:lnTo>
                  <a:lnTo>
                    <a:pt x="2928436" y="5548342"/>
                  </a:lnTo>
                  <a:lnTo>
                    <a:pt x="3006401" y="5420520"/>
                  </a:lnTo>
                  <a:lnTo>
                    <a:pt x="3079450" y="5289889"/>
                  </a:lnTo>
                  <a:lnTo>
                    <a:pt x="3144772" y="5156449"/>
                  </a:lnTo>
                  <a:lnTo>
                    <a:pt x="3205880" y="5020902"/>
                  </a:lnTo>
                  <a:lnTo>
                    <a:pt x="3259262" y="4882546"/>
                  </a:lnTo>
                  <a:lnTo>
                    <a:pt x="3305620" y="4742082"/>
                  </a:lnTo>
                  <a:lnTo>
                    <a:pt x="3346358" y="4598107"/>
                  </a:lnTo>
                  <a:lnTo>
                    <a:pt x="3380776" y="4453430"/>
                  </a:lnTo>
                  <a:lnTo>
                    <a:pt x="3408169" y="4306646"/>
                  </a:lnTo>
                  <a:lnTo>
                    <a:pt x="3429241" y="4158457"/>
                  </a:lnTo>
                  <a:lnTo>
                    <a:pt x="3442586" y="4008864"/>
                  </a:lnTo>
                  <a:lnTo>
                    <a:pt x="3449610" y="3857866"/>
                  </a:lnTo>
                  <a:lnTo>
                    <a:pt x="3450312" y="3782015"/>
                  </a:lnTo>
                  <a:lnTo>
                    <a:pt x="3450312" y="3338854"/>
                  </a:lnTo>
                  <a:lnTo>
                    <a:pt x="3449610" y="3288287"/>
                  </a:lnTo>
                  <a:lnTo>
                    <a:pt x="3439074" y="3189962"/>
                  </a:lnTo>
                  <a:lnTo>
                    <a:pt x="3420110" y="3095150"/>
                  </a:lnTo>
                  <a:lnTo>
                    <a:pt x="3392014" y="3003146"/>
                  </a:lnTo>
                  <a:lnTo>
                    <a:pt x="3354085" y="2915356"/>
                  </a:lnTo>
                  <a:lnTo>
                    <a:pt x="3309132" y="2832483"/>
                  </a:lnTo>
                  <a:lnTo>
                    <a:pt x="3256452" y="2754526"/>
                  </a:lnTo>
                  <a:lnTo>
                    <a:pt x="3196749" y="2681485"/>
                  </a:lnTo>
                  <a:lnTo>
                    <a:pt x="3130022" y="2614765"/>
                  </a:lnTo>
                  <a:lnTo>
                    <a:pt x="3056974" y="2555068"/>
                  </a:lnTo>
                  <a:lnTo>
                    <a:pt x="2979008" y="2502394"/>
                  </a:lnTo>
                  <a:lnTo>
                    <a:pt x="2896126" y="2456743"/>
                  </a:lnTo>
                  <a:lnTo>
                    <a:pt x="2808327" y="2420223"/>
                  </a:lnTo>
                  <a:lnTo>
                    <a:pt x="2717016" y="2391428"/>
                  </a:lnTo>
                  <a:lnTo>
                    <a:pt x="2620789" y="2371764"/>
                  </a:lnTo>
                  <a:lnTo>
                    <a:pt x="2523156" y="2361931"/>
                  </a:lnTo>
                  <a:lnTo>
                    <a:pt x="2472584" y="2360526"/>
                  </a:lnTo>
                  <a:lnTo>
                    <a:pt x="2422012" y="2361931"/>
                  </a:lnTo>
                  <a:lnTo>
                    <a:pt x="2323677" y="2371764"/>
                  </a:lnTo>
                  <a:lnTo>
                    <a:pt x="2228855" y="2391428"/>
                  </a:lnTo>
                  <a:lnTo>
                    <a:pt x="2136841" y="2420223"/>
                  </a:lnTo>
                  <a:lnTo>
                    <a:pt x="2049043" y="2456743"/>
                  </a:lnTo>
                  <a:lnTo>
                    <a:pt x="1965458" y="2502394"/>
                  </a:lnTo>
                  <a:lnTo>
                    <a:pt x="1888195" y="2555068"/>
                  </a:lnTo>
                  <a:lnTo>
                    <a:pt x="1815146" y="2614765"/>
                  </a:lnTo>
                  <a:lnTo>
                    <a:pt x="1749122" y="2681485"/>
                  </a:lnTo>
                  <a:lnTo>
                    <a:pt x="1689418" y="2754526"/>
                  </a:lnTo>
                  <a:lnTo>
                    <a:pt x="1636037" y="2832483"/>
                  </a:lnTo>
                  <a:lnTo>
                    <a:pt x="1591786" y="2915356"/>
                  </a:lnTo>
                  <a:lnTo>
                    <a:pt x="1553857" y="3003146"/>
                  </a:lnTo>
                  <a:lnTo>
                    <a:pt x="1525761" y="3095150"/>
                  </a:lnTo>
                  <a:lnTo>
                    <a:pt x="1505392" y="3189962"/>
                  </a:lnTo>
                  <a:lnTo>
                    <a:pt x="1495559" y="3288287"/>
                  </a:lnTo>
                  <a:lnTo>
                    <a:pt x="1495559" y="3338854"/>
                  </a:lnTo>
                  <a:lnTo>
                    <a:pt x="1495559" y="3739876"/>
                  </a:lnTo>
                  <a:lnTo>
                    <a:pt x="1494856" y="3798871"/>
                  </a:lnTo>
                  <a:lnTo>
                    <a:pt x="1483618" y="3916860"/>
                  </a:lnTo>
                  <a:lnTo>
                    <a:pt x="1461844" y="4032743"/>
                  </a:lnTo>
                  <a:lnTo>
                    <a:pt x="1429534" y="4145113"/>
                  </a:lnTo>
                  <a:lnTo>
                    <a:pt x="1388093" y="4255377"/>
                  </a:lnTo>
                  <a:lnTo>
                    <a:pt x="1336116" y="4360724"/>
                  </a:lnTo>
                  <a:lnTo>
                    <a:pt x="1275008" y="4460453"/>
                  </a:lnTo>
                  <a:lnTo>
                    <a:pt x="1204067" y="4555968"/>
                  </a:lnTo>
                  <a:lnTo>
                    <a:pt x="1164732" y="4600214"/>
                  </a:lnTo>
                  <a:lnTo>
                    <a:pt x="879561" y="4916959"/>
                  </a:lnTo>
                  <a:lnTo>
                    <a:pt x="865514" y="4931006"/>
                  </a:lnTo>
                  <a:lnTo>
                    <a:pt x="828989" y="4948563"/>
                  </a:lnTo>
                  <a:lnTo>
                    <a:pt x="790358" y="4949968"/>
                  </a:lnTo>
                  <a:lnTo>
                    <a:pt x="753131" y="4937326"/>
                  </a:lnTo>
                  <a:lnTo>
                    <a:pt x="736976" y="4924685"/>
                  </a:lnTo>
                  <a:lnTo>
                    <a:pt x="722928" y="4909936"/>
                  </a:lnTo>
                  <a:lnTo>
                    <a:pt x="706071" y="4874118"/>
                  </a:lnTo>
                  <a:lnTo>
                    <a:pt x="703964" y="4834788"/>
                  </a:lnTo>
                  <a:lnTo>
                    <a:pt x="716607" y="4798268"/>
                  </a:lnTo>
                  <a:lnTo>
                    <a:pt x="729952" y="4781412"/>
                  </a:lnTo>
                  <a:lnTo>
                    <a:pt x="1014421" y="4466072"/>
                  </a:lnTo>
                  <a:lnTo>
                    <a:pt x="1047433" y="4427444"/>
                  </a:lnTo>
                  <a:lnTo>
                    <a:pt x="1107136" y="4347380"/>
                  </a:lnTo>
                  <a:lnTo>
                    <a:pt x="1159113" y="4262400"/>
                  </a:lnTo>
                  <a:lnTo>
                    <a:pt x="1201959" y="4174610"/>
                  </a:lnTo>
                  <a:lnTo>
                    <a:pt x="1237781" y="4081202"/>
                  </a:lnTo>
                  <a:lnTo>
                    <a:pt x="1265175" y="3986390"/>
                  </a:lnTo>
                  <a:lnTo>
                    <a:pt x="1283437" y="3889470"/>
                  </a:lnTo>
                  <a:lnTo>
                    <a:pt x="1292568" y="3789039"/>
                  </a:lnTo>
                  <a:lnTo>
                    <a:pt x="1293270" y="3739876"/>
                  </a:lnTo>
                  <a:lnTo>
                    <a:pt x="1293270" y="3338854"/>
                  </a:lnTo>
                  <a:lnTo>
                    <a:pt x="1293973" y="3278454"/>
                  </a:lnTo>
                  <a:lnTo>
                    <a:pt x="1306616" y="3159060"/>
                  </a:lnTo>
                  <a:lnTo>
                    <a:pt x="1329795" y="3044583"/>
                  </a:lnTo>
                  <a:lnTo>
                    <a:pt x="1364212" y="2933617"/>
                  </a:lnTo>
                  <a:lnTo>
                    <a:pt x="1408462" y="2826865"/>
                  </a:lnTo>
                  <a:lnTo>
                    <a:pt x="1463249" y="2727135"/>
                  </a:lnTo>
                  <a:lnTo>
                    <a:pt x="1527166" y="2633025"/>
                  </a:lnTo>
                  <a:lnTo>
                    <a:pt x="1599512" y="2545938"/>
                  </a:lnTo>
                  <a:lnTo>
                    <a:pt x="1679585" y="2465171"/>
                  </a:lnTo>
                  <a:lnTo>
                    <a:pt x="1766681" y="2393535"/>
                  </a:lnTo>
                  <a:lnTo>
                    <a:pt x="1861504" y="2329624"/>
                  </a:lnTo>
                  <a:lnTo>
                    <a:pt x="1961946" y="2274844"/>
                  </a:lnTo>
                  <a:lnTo>
                    <a:pt x="2066602" y="2230597"/>
                  </a:lnTo>
                  <a:lnTo>
                    <a:pt x="2178282" y="2196184"/>
                  </a:lnTo>
                  <a:lnTo>
                    <a:pt x="2293475" y="2171603"/>
                  </a:lnTo>
                  <a:lnTo>
                    <a:pt x="2411476" y="2159664"/>
                  </a:lnTo>
                  <a:close/>
                  <a:moveTo>
                    <a:pt x="3495930" y="2113998"/>
                  </a:moveTo>
                  <a:lnTo>
                    <a:pt x="3532463" y="2126644"/>
                  </a:lnTo>
                  <a:lnTo>
                    <a:pt x="3548622" y="2139290"/>
                  </a:lnTo>
                  <a:lnTo>
                    <a:pt x="3611149" y="2198305"/>
                  </a:lnTo>
                  <a:lnTo>
                    <a:pt x="3725666" y="2324765"/>
                  </a:lnTo>
                  <a:lnTo>
                    <a:pt x="3824727" y="2461062"/>
                  </a:lnTo>
                  <a:lnTo>
                    <a:pt x="3908332" y="2607194"/>
                  </a:lnTo>
                  <a:lnTo>
                    <a:pt x="3977182" y="2759649"/>
                  </a:lnTo>
                  <a:lnTo>
                    <a:pt x="4029172" y="2919832"/>
                  </a:lnTo>
                  <a:lnTo>
                    <a:pt x="4064300" y="3084934"/>
                  </a:lnTo>
                  <a:lnTo>
                    <a:pt x="4082566" y="3253548"/>
                  </a:lnTo>
                  <a:lnTo>
                    <a:pt x="4084674" y="3338557"/>
                  </a:lnTo>
                  <a:lnTo>
                    <a:pt x="4084674" y="3781871"/>
                  </a:lnTo>
                  <a:lnTo>
                    <a:pt x="4082566" y="3915357"/>
                  </a:lnTo>
                  <a:lnTo>
                    <a:pt x="4064300" y="4181627"/>
                  </a:lnTo>
                  <a:lnTo>
                    <a:pt x="4048141" y="4314410"/>
                  </a:lnTo>
                  <a:lnTo>
                    <a:pt x="4043926" y="4331974"/>
                  </a:lnTo>
                  <a:lnTo>
                    <a:pt x="4027064" y="4363590"/>
                  </a:lnTo>
                  <a:lnTo>
                    <a:pt x="3999664" y="4386774"/>
                  </a:lnTo>
                  <a:lnTo>
                    <a:pt x="3965942" y="4400123"/>
                  </a:lnTo>
                  <a:lnTo>
                    <a:pt x="3947675" y="4400825"/>
                  </a:lnTo>
                  <a:lnTo>
                    <a:pt x="3940649" y="4400825"/>
                  </a:lnTo>
                  <a:lnTo>
                    <a:pt x="3933624" y="4400123"/>
                  </a:lnTo>
                  <a:lnTo>
                    <a:pt x="3913250" y="4395907"/>
                  </a:lnTo>
                  <a:lnTo>
                    <a:pt x="3879527" y="4375533"/>
                  </a:lnTo>
                  <a:lnTo>
                    <a:pt x="3855640" y="4344620"/>
                  </a:lnTo>
                  <a:lnTo>
                    <a:pt x="3845804" y="4306682"/>
                  </a:lnTo>
                  <a:lnTo>
                    <a:pt x="3847912" y="4285606"/>
                  </a:lnTo>
                  <a:lnTo>
                    <a:pt x="3862665" y="4161253"/>
                  </a:lnTo>
                  <a:lnTo>
                    <a:pt x="3880229" y="3908332"/>
                  </a:lnTo>
                  <a:lnTo>
                    <a:pt x="3882337" y="3781871"/>
                  </a:lnTo>
                  <a:lnTo>
                    <a:pt x="3882337" y="3338557"/>
                  </a:lnTo>
                  <a:lnTo>
                    <a:pt x="3880229" y="3264086"/>
                  </a:lnTo>
                  <a:lnTo>
                    <a:pt x="3864773" y="3117251"/>
                  </a:lnTo>
                  <a:lnTo>
                    <a:pt x="3833860" y="2972524"/>
                  </a:lnTo>
                  <a:lnTo>
                    <a:pt x="3788194" y="2832715"/>
                  </a:lnTo>
                  <a:lnTo>
                    <a:pt x="3728477" y="2699229"/>
                  </a:lnTo>
                  <a:lnTo>
                    <a:pt x="3654708" y="2571364"/>
                  </a:lnTo>
                  <a:lnTo>
                    <a:pt x="3567591" y="2451226"/>
                  </a:lnTo>
                  <a:lnTo>
                    <a:pt x="3468530" y="2340924"/>
                  </a:lnTo>
                  <a:lnTo>
                    <a:pt x="3413730" y="2290340"/>
                  </a:lnTo>
                  <a:lnTo>
                    <a:pt x="3399679" y="2274884"/>
                  </a:lnTo>
                  <a:lnTo>
                    <a:pt x="3382818" y="2239756"/>
                  </a:lnTo>
                  <a:lnTo>
                    <a:pt x="3380710" y="2201115"/>
                  </a:lnTo>
                  <a:lnTo>
                    <a:pt x="3393356" y="2163880"/>
                  </a:lnTo>
                  <a:lnTo>
                    <a:pt x="3406002" y="2147721"/>
                  </a:lnTo>
                  <a:lnTo>
                    <a:pt x="3420756" y="2132265"/>
                  </a:lnTo>
                  <a:lnTo>
                    <a:pt x="3456586" y="2116106"/>
                  </a:lnTo>
                  <a:close/>
                  <a:moveTo>
                    <a:pt x="1075679" y="1907446"/>
                  </a:moveTo>
                  <a:lnTo>
                    <a:pt x="1112185" y="1920794"/>
                  </a:lnTo>
                  <a:lnTo>
                    <a:pt x="1128331" y="1934143"/>
                  </a:lnTo>
                  <a:lnTo>
                    <a:pt x="1142372" y="1948897"/>
                  </a:lnTo>
                  <a:lnTo>
                    <a:pt x="1158519" y="1985430"/>
                  </a:lnTo>
                  <a:lnTo>
                    <a:pt x="1159221" y="2024071"/>
                  </a:lnTo>
                  <a:lnTo>
                    <a:pt x="1145180" y="2061306"/>
                  </a:lnTo>
                  <a:lnTo>
                    <a:pt x="1132544" y="2076763"/>
                  </a:lnTo>
                  <a:lnTo>
                    <a:pt x="1072871" y="2142100"/>
                  </a:lnTo>
                  <a:lnTo>
                    <a:pt x="965460" y="2279802"/>
                  </a:lnTo>
                  <a:lnTo>
                    <a:pt x="872792" y="2426637"/>
                  </a:lnTo>
                  <a:lnTo>
                    <a:pt x="793462" y="2580496"/>
                  </a:lnTo>
                  <a:lnTo>
                    <a:pt x="730279" y="2741383"/>
                  </a:lnTo>
                  <a:lnTo>
                    <a:pt x="681137" y="2907186"/>
                  </a:lnTo>
                  <a:lnTo>
                    <a:pt x="648843" y="3077205"/>
                  </a:lnTo>
                  <a:lnTo>
                    <a:pt x="632697" y="3251440"/>
                  </a:lnTo>
                  <a:lnTo>
                    <a:pt x="630591" y="3339259"/>
                  </a:lnTo>
                  <a:lnTo>
                    <a:pt x="630591" y="3740420"/>
                  </a:lnTo>
                  <a:lnTo>
                    <a:pt x="629888" y="3778358"/>
                  </a:lnTo>
                  <a:lnTo>
                    <a:pt x="615848" y="3855640"/>
                  </a:lnTo>
                  <a:lnTo>
                    <a:pt x="588469" y="3927300"/>
                  </a:lnTo>
                  <a:lnTo>
                    <a:pt x="547751" y="3994043"/>
                  </a:lnTo>
                  <a:lnTo>
                    <a:pt x="521776" y="4024253"/>
                  </a:lnTo>
                  <a:lnTo>
                    <a:pt x="397516" y="4163360"/>
                  </a:lnTo>
                  <a:lnTo>
                    <a:pt x="381369" y="4178114"/>
                  </a:lnTo>
                  <a:lnTo>
                    <a:pt x="342757" y="4194272"/>
                  </a:lnTo>
                  <a:lnTo>
                    <a:pt x="322398" y="4196380"/>
                  </a:lnTo>
                  <a:lnTo>
                    <a:pt x="304146" y="4195678"/>
                  </a:lnTo>
                  <a:lnTo>
                    <a:pt x="269746" y="4182329"/>
                  </a:lnTo>
                  <a:lnTo>
                    <a:pt x="255003" y="4170385"/>
                  </a:lnTo>
                  <a:lnTo>
                    <a:pt x="240963" y="4154929"/>
                  </a:lnTo>
                  <a:lnTo>
                    <a:pt x="223412" y="4119801"/>
                  </a:lnTo>
                  <a:lnTo>
                    <a:pt x="221306" y="4081161"/>
                  </a:lnTo>
                  <a:lnTo>
                    <a:pt x="234644" y="4043925"/>
                  </a:lnTo>
                  <a:lnTo>
                    <a:pt x="247983" y="4027766"/>
                  </a:lnTo>
                  <a:lnTo>
                    <a:pt x="372243" y="3888660"/>
                  </a:lnTo>
                  <a:lnTo>
                    <a:pt x="385581" y="3872501"/>
                  </a:lnTo>
                  <a:lnTo>
                    <a:pt x="406642" y="3838076"/>
                  </a:lnTo>
                  <a:lnTo>
                    <a:pt x="420683" y="3800840"/>
                  </a:lnTo>
                  <a:lnTo>
                    <a:pt x="428405" y="3760092"/>
                  </a:lnTo>
                  <a:lnTo>
                    <a:pt x="428405" y="3740420"/>
                  </a:lnTo>
                  <a:lnTo>
                    <a:pt x="428405" y="3339259"/>
                  </a:lnTo>
                  <a:lnTo>
                    <a:pt x="430511" y="3240901"/>
                  </a:lnTo>
                  <a:lnTo>
                    <a:pt x="448764" y="3049103"/>
                  </a:lnTo>
                  <a:lnTo>
                    <a:pt x="485270" y="2859412"/>
                  </a:lnTo>
                  <a:lnTo>
                    <a:pt x="538624" y="2675342"/>
                  </a:lnTo>
                  <a:lnTo>
                    <a:pt x="609530" y="2497595"/>
                  </a:lnTo>
                  <a:lnTo>
                    <a:pt x="696582" y="2326170"/>
                  </a:lnTo>
                  <a:lnTo>
                    <a:pt x="800482" y="2163880"/>
                  </a:lnTo>
                  <a:lnTo>
                    <a:pt x="919126" y="2010722"/>
                  </a:lnTo>
                  <a:lnTo>
                    <a:pt x="985819" y="1937656"/>
                  </a:lnTo>
                  <a:lnTo>
                    <a:pt x="1000562" y="1923605"/>
                  </a:lnTo>
                  <a:lnTo>
                    <a:pt x="1036365" y="1908851"/>
                  </a:lnTo>
                  <a:close/>
                  <a:moveTo>
                    <a:pt x="2681173" y="1740940"/>
                  </a:moveTo>
                  <a:lnTo>
                    <a:pt x="2702296" y="1743043"/>
                  </a:lnTo>
                  <a:lnTo>
                    <a:pt x="2762146" y="1752157"/>
                  </a:lnTo>
                  <a:lnTo>
                    <a:pt x="2879734" y="1778097"/>
                  </a:lnTo>
                  <a:lnTo>
                    <a:pt x="2995209" y="1812450"/>
                  </a:lnTo>
                  <a:lnTo>
                    <a:pt x="3108572" y="1855917"/>
                  </a:lnTo>
                  <a:lnTo>
                    <a:pt x="3163494" y="1881155"/>
                  </a:lnTo>
                  <a:lnTo>
                    <a:pt x="3181800" y="1891672"/>
                  </a:lnTo>
                  <a:lnTo>
                    <a:pt x="3208557" y="1921818"/>
                  </a:lnTo>
                  <a:lnTo>
                    <a:pt x="3220527" y="1958274"/>
                  </a:lnTo>
                  <a:lnTo>
                    <a:pt x="3219119" y="1997535"/>
                  </a:lnTo>
                  <a:lnTo>
                    <a:pt x="3211374" y="2016464"/>
                  </a:lnTo>
                  <a:lnTo>
                    <a:pt x="3204332" y="2029784"/>
                  </a:lnTo>
                  <a:lnTo>
                    <a:pt x="3184617" y="2050816"/>
                  </a:lnTo>
                  <a:lnTo>
                    <a:pt x="3161381" y="2064838"/>
                  </a:lnTo>
                  <a:lnTo>
                    <a:pt x="3133920" y="2073251"/>
                  </a:lnTo>
                  <a:lnTo>
                    <a:pt x="3119838" y="2073952"/>
                  </a:lnTo>
                  <a:lnTo>
                    <a:pt x="3108572" y="2073251"/>
                  </a:lnTo>
                  <a:lnTo>
                    <a:pt x="3086745" y="2069045"/>
                  </a:lnTo>
                  <a:lnTo>
                    <a:pt x="3076183" y="2064137"/>
                  </a:lnTo>
                  <a:lnTo>
                    <a:pt x="3029007" y="2041703"/>
                  </a:lnTo>
                  <a:lnTo>
                    <a:pt x="2929726" y="2004545"/>
                  </a:lnTo>
                  <a:lnTo>
                    <a:pt x="2829038" y="1972997"/>
                  </a:lnTo>
                  <a:lnTo>
                    <a:pt x="2725532" y="1951263"/>
                  </a:lnTo>
                  <a:lnTo>
                    <a:pt x="2672723" y="1942851"/>
                  </a:lnTo>
                  <a:lnTo>
                    <a:pt x="2653008" y="1938644"/>
                  </a:lnTo>
                  <a:lnTo>
                    <a:pt x="2619211" y="1917612"/>
                  </a:lnTo>
                  <a:lnTo>
                    <a:pt x="2595975" y="1887465"/>
                  </a:lnTo>
                  <a:lnTo>
                    <a:pt x="2586117" y="1848906"/>
                  </a:lnTo>
                  <a:lnTo>
                    <a:pt x="2587525" y="1828575"/>
                  </a:lnTo>
                  <a:lnTo>
                    <a:pt x="2591750" y="1808945"/>
                  </a:lnTo>
                  <a:lnTo>
                    <a:pt x="2612169" y="1774592"/>
                  </a:lnTo>
                  <a:lnTo>
                    <a:pt x="2643855" y="1750755"/>
                  </a:lnTo>
                  <a:close/>
                  <a:moveTo>
                    <a:pt x="2263554" y="1740940"/>
                  </a:moveTo>
                  <a:lnTo>
                    <a:pt x="2301527" y="1750776"/>
                  </a:lnTo>
                  <a:lnTo>
                    <a:pt x="2332469" y="1774663"/>
                  </a:lnTo>
                  <a:lnTo>
                    <a:pt x="2353566" y="1809088"/>
                  </a:lnTo>
                  <a:lnTo>
                    <a:pt x="2357785" y="1828760"/>
                  </a:lnTo>
                  <a:lnTo>
                    <a:pt x="2358488" y="1849134"/>
                  </a:lnTo>
                  <a:lnTo>
                    <a:pt x="2348643" y="1887775"/>
                  </a:lnTo>
                  <a:lnTo>
                    <a:pt x="2325437" y="1917985"/>
                  </a:lnTo>
                  <a:lnTo>
                    <a:pt x="2291682" y="1939061"/>
                  </a:lnTo>
                  <a:lnTo>
                    <a:pt x="2271289" y="1943277"/>
                  </a:lnTo>
                  <a:lnTo>
                    <a:pt x="2209406" y="1953112"/>
                  </a:lnTo>
                  <a:lnTo>
                    <a:pt x="2088452" y="1981917"/>
                  </a:lnTo>
                  <a:lnTo>
                    <a:pt x="1969609" y="2021261"/>
                  </a:lnTo>
                  <a:lnTo>
                    <a:pt x="1855687" y="2071143"/>
                  </a:lnTo>
                  <a:lnTo>
                    <a:pt x="1745985" y="2130860"/>
                  </a:lnTo>
                  <a:lnTo>
                    <a:pt x="1641909" y="2199008"/>
                  </a:lnTo>
                  <a:lnTo>
                    <a:pt x="1544865" y="2278397"/>
                  </a:lnTo>
                  <a:lnTo>
                    <a:pt x="1453447" y="2365514"/>
                  </a:lnTo>
                  <a:lnTo>
                    <a:pt x="1410550" y="2411883"/>
                  </a:lnTo>
                  <a:lnTo>
                    <a:pt x="1369061" y="2460360"/>
                  </a:lnTo>
                  <a:lnTo>
                    <a:pt x="1295223" y="2563636"/>
                  </a:lnTo>
                  <a:lnTo>
                    <a:pt x="1230527" y="2671830"/>
                  </a:lnTo>
                  <a:lnTo>
                    <a:pt x="1175676" y="2784941"/>
                  </a:lnTo>
                  <a:lnTo>
                    <a:pt x="1131373" y="2902269"/>
                  </a:lnTo>
                  <a:lnTo>
                    <a:pt x="1098322" y="3023812"/>
                  </a:lnTo>
                  <a:lnTo>
                    <a:pt x="1074412" y="3148164"/>
                  </a:lnTo>
                  <a:lnTo>
                    <a:pt x="1063864" y="3274625"/>
                  </a:lnTo>
                  <a:lnTo>
                    <a:pt x="1062457" y="3338558"/>
                  </a:lnTo>
                  <a:lnTo>
                    <a:pt x="1061754" y="3358932"/>
                  </a:lnTo>
                  <a:lnTo>
                    <a:pt x="1045580" y="3395465"/>
                  </a:lnTo>
                  <a:lnTo>
                    <a:pt x="1018155" y="3422865"/>
                  </a:lnTo>
                  <a:lnTo>
                    <a:pt x="981587" y="3439024"/>
                  </a:lnTo>
                  <a:lnTo>
                    <a:pt x="961194" y="3439726"/>
                  </a:lnTo>
                  <a:lnTo>
                    <a:pt x="940801" y="3439024"/>
                  </a:lnTo>
                  <a:lnTo>
                    <a:pt x="904937" y="3422865"/>
                  </a:lnTo>
                  <a:lnTo>
                    <a:pt x="877511" y="3395465"/>
                  </a:lnTo>
                  <a:lnTo>
                    <a:pt x="861337" y="3358932"/>
                  </a:lnTo>
                  <a:lnTo>
                    <a:pt x="859931" y="3338558"/>
                  </a:lnTo>
                  <a:lnTo>
                    <a:pt x="861337" y="3265492"/>
                  </a:lnTo>
                  <a:lnTo>
                    <a:pt x="873995" y="3121467"/>
                  </a:lnTo>
                  <a:lnTo>
                    <a:pt x="900717" y="2979550"/>
                  </a:lnTo>
                  <a:lnTo>
                    <a:pt x="939394" y="2841146"/>
                  </a:lnTo>
                  <a:lnTo>
                    <a:pt x="990026" y="2705552"/>
                  </a:lnTo>
                  <a:lnTo>
                    <a:pt x="1051206" y="2575579"/>
                  </a:lnTo>
                  <a:lnTo>
                    <a:pt x="1126450" y="2452632"/>
                  </a:lnTo>
                  <a:lnTo>
                    <a:pt x="1211540" y="2333899"/>
                  </a:lnTo>
                  <a:lnTo>
                    <a:pt x="1259359" y="2278397"/>
                  </a:lnTo>
                  <a:lnTo>
                    <a:pt x="1306474" y="2224300"/>
                  </a:lnTo>
                  <a:lnTo>
                    <a:pt x="1410550" y="2125239"/>
                  </a:lnTo>
                  <a:lnTo>
                    <a:pt x="1523065" y="2036717"/>
                  </a:lnTo>
                  <a:lnTo>
                    <a:pt x="1641909" y="1957328"/>
                  </a:lnTo>
                  <a:lnTo>
                    <a:pt x="1766379" y="1888477"/>
                  </a:lnTo>
                  <a:lnTo>
                    <a:pt x="1897177" y="1832272"/>
                  </a:lnTo>
                  <a:lnTo>
                    <a:pt x="2032898" y="1787309"/>
                  </a:lnTo>
                  <a:lnTo>
                    <a:pt x="2172135" y="1754288"/>
                  </a:lnTo>
                  <a:lnTo>
                    <a:pt x="2243160" y="1743048"/>
                  </a:lnTo>
                  <a:close/>
                  <a:moveTo>
                    <a:pt x="4205514" y="1633448"/>
                  </a:moveTo>
                  <a:lnTo>
                    <a:pt x="4244857" y="1635553"/>
                  </a:lnTo>
                  <a:lnTo>
                    <a:pt x="4280687" y="1651690"/>
                  </a:lnTo>
                  <a:lnTo>
                    <a:pt x="4295441" y="1665722"/>
                  </a:lnTo>
                  <a:lnTo>
                    <a:pt x="4339000" y="1714134"/>
                  </a:lnTo>
                  <a:lnTo>
                    <a:pt x="4421902" y="1814466"/>
                  </a:lnTo>
                  <a:lnTo>
                    <a:pt x="4499886" y="1918305"/>
                  </a:lnTo>
                  <a:lnTo>
                    <a:pt x="4571547" y="2026354"/>
                  </a:lnTo>
                  <a:lnTo>
                    <a:pt x="4637587" y="2136509"/>
                  </a:lnTo>
                  <a:lnTo>
                    <a:pt x="4697305" y="2250873"/>
                  </a:lnTo>
                  <a:lnTo>
                    <a:pt x="4750699" y="2368043"/>
                  </a:lnTo>
                  <a:lnTo>
                    <a:pt x="4798473" y="2488020"/>
                  </a:lnTo>
                  <a:lnTo>
                    <a:pt x="4819550" y="2549762"/>
                  </a:lnTo>
                  <a:lnTo>
                    <a:pt x="4824468" y="2570109"/>
                  </a:lnTo>
                  <a:lnTo>
                    <a:pt x="4821658" y="2609400"/>
                  </a:lnTo>
                  <a:lnTo>
                    <a:pt x="4804094" y="2643779"/>
                  </a:lnTo>
                  <a:lnTo>
                    <a:pt x="4775289" y="2670441"/>
                  </a:lnTo>
                  <a:lnTo>
                    <a:pt x="4755617" y="2678159"/>
                  </a:lnTo>
                  <a:lnTo>
                    <a:pt x="4739458" y="2682368"/>
                  </a:lnTo>
                  <a:lnTo>
                    <a:pt x="4723300" y="2683070"/>
                  </a:lnTo>
                  <a:lnTo>
                    <a:pt x="4708546" y="2682368"/>
                  </a:lnTo>
                  <a:lnTo>
                    <a:pt x="4678336" y="2673247"/>
                  </a:lnTo>
                  <a:lnTo>
                    <a:pt x="4653044" y="2655005"/>
                  </a:lnTo>
                  <a:lnTo>
                    <a:pt x="4633372" y="2629747"/>
                  </a:lnTo>
                  <a:lnTo>
                    <a:pt x="4627752" y="2614311"/>
                  </a:lnTo>
                  <a:lnTo>
                    <a:pt x="4608080" y="2558182"/>
                  </a:lnTo>
                  <a:lnTo>
                    <a:pt x="4564521" y="2448028"/>
                  </a:lnTo>
                  <a:lnTo>
                    <a:pt x="4515342" y="2339978"/>
                  </a:lnTo>
                  <a:lnTo>
                    <a:pt x="4460542" y="2234735"/>
                  </a:lnTo>
                  <a:lnTo>
                    <a:pt x="4400122" y="2133702"/>
                  </a:lnTo>
                  <a:lnTo>
                    <a:pt x="4334082" y="2034774"/>
                  </a:lnTo>
                  <a:lnTo>
                    <a:pt x="4263123" y="1939354"/>
                  </a:lnTo>
                  <a:lnTo>
                    <a:pt x="4186545" y="1847442"/>
                  </a:lnTo>
                  <a:lnTo>
                    <a:pt x="4147201" y="1803240"/>
                  </a:lnTo>
                  <a:lnTo>
                    <a:pt x="4133853" y="1787102"/>
                  </a:lnTo>
                  <a:lnTo>
                    <a:pt x="4120504" y="1749917"/>
                  </a:lnTo>
                  <a:lnTo>
                    <a:pt x="4121909" y="1709924"/>
                  </a:lnTo>
                  <a:lnTo>
                    <a:pt x="4138068" y="1674843"/>
                  </a:lnTo>
                  <a:lnTo>
                    <a:pt x="4152822" y="1659408"/>
                  </a:lnTo>
                  <a:lnTo>
                    <a:pt x="4168981" y="1646779"/>
                  </a:lnTo>
                  <a:close/>
                  <a:moveTo>
                    <a:pt x="1938456" y="1365774"/>
                  </a:moveTo>
                  <a:lnTo>
                    <a:pt x="1977062" y="1370699"/>
                  </a:lnTo>
                  <a:lnTo>
                    <a:pt x="2011457" y="1390399"/>
                  </a:lnTo>
                  <a:lnTo>
                    <a:pt x="2035322" y="1420654"/>
                  </a:lnTo>
                  <a:lnTo>
                    <a:pt x="2042341" y="1439651"/>
                  </a:lnTo>
                  <a:lnTo>
                    <a:pt x="2046553" y="1460055"/>
                  </a:lnTo>
                  <a:lnTo>
                    <a:pt x="2041640" y="1499456"/>
                  </a:lnTo>
                  <a:lnTo>
                    <a:pt x="2023389" y="1533931"/>
                  </a:lnTo>
                  <a:lnTo>
                    <a:pt x="1991803" y="1558557"/>
                  </a:lnTo>
                  <a:lnTo>
                    <a:pt x="1972851" y="1565593"/>
                  </a:lnTo>
                  <a:lnTo>
                    <a:pt x="1899850" y="1586701"/>
                  </a:lnTo>
                  <a:lnTo>
                    <a:pt x="1757359" y="1640174"/>
                  </a:lnTo>
                  <a:lnTo>
                    <a:pt x="1619079" y="1706311"/>
                  </a:lnTo>
                  <a:lnTo>
                    <a:pt x="1487818" y="1782299"/>
                  </a:lnTo>
                  <a:lnTo>
                    <a:pt x="1423943" y="1825922"/>
                  </a:lnTo>
                  <a:lnTo>
                    <a:pt x="1410606" y="1834365"/>
                  </a:lnTo>
                  <a:lnTo>
                    <a:pt x="1381827" y="1843512"/>
                  </a:lnTo>
                  <a:lnTo>
                    <a:pt x="1366385" y="1844215"/>
                  </a:lnTo>
                  <a:lnTo>
                    <a:pt x="1354452" y="1843512"/>
                  </a:lnTo>
                  <a:lnTo>
                    <a:pt x="1331288" y="1837883"/>
                  </a:lnTo>
                  <a:lnTo>
                    <a:pt x="1310231" y="1826625"/>
                  </a:lnTo>
                  <a:lnTo>
                    <a:pt x="1290577" y="1810442"/>
                  </a:lnTo>
                  <a:lnTo>
                    <a:pt x="1283557" y="1800592"/>
                  </a:lnTo>
                  <a:lnTo>
                    <a:pt x="1272326" y="1782299"/>
                  </a:lnTo>
                  <a:lnTo>
                    <a:pt x="1264605" y="1743602"/>
                  </a:lnTo>
                  <a:lnTo>
                    <a:pt x="1271625" y="1705608"/>
                  </a:lnTo>
                  <a:lnTo>
                    <a:pt x="1292682" y="1671835"/>
                  </a:lnTo>
                  <a:lnTo>
                    <a:pt x="1308827" y="1658467"/>
                  </a:lnTo>
                  <a:lnTo>
                    <a:pt x="1379721" y="1611326"/>
                  </a:lnTo>
                  <a:lnTo>
                    <a:pt x="1526424" y="1526192"/>
                  </a:lnTo>
                  <a:lnTo>
                    <a:pt x="1678743" y="1453723"/>
                  </a:lnTo>
                  <a:lnTo>
                    <a:pt x="1836676" y="1393917"/>
                  </a:lnTo>
                  <a:lnTo>
                    <a:pt x="1918100" y="1369995"/>
                  </a:lnTo>
                  <a:close/>
                  <a:moveTo>
                    <a:pt x="2472875" y="1294113"/>
                  </a:moveTo>
                  <a:lnTo>
                    <a:pt x="2525534" y="1294113"/>
                  </a:lnTo>
                  <a:lnTo>
                    <a:pt x="2630150" y="1300435"/>
                  </a:lnTo>
                  <a:lnTo>
                    <a:pt x="2732659" y="1310272"/>
                  </a:lnTo>
                  <a:lnTo>
                    <a:pt x="2833764" y="1325728"/>
                  </a:lnTo>
                  <a:lnTo>
                    <a:pt x="2933465" y="1346805"/>
                  </a:lnTo>
                  <a:lnTo>
                    <a:pt x="3031762" y="1372097"/>
                  </a:lnTo>
                  <a:lnTo>
                    <a:pt x="3127952" y="1401604"/>
                  </a:lnTo>
                  <a:lnTo>
                    <a:pt x="3220632" y="1436029"/>
                  </a:lnTo>
                  <a:lnTo>
                    <a:pt x="3312610" y="1475373"/>
                  </a:lnTo>
                  <a:lnTo>
                    <a:pt x="3401779" y="1517526"/>
                  </a:lnTo>
                  <a:lnTo>
                    <a:pt x="3488842" y="1565300"/>
                  </a:lnTo>
                  <a:lnTo>
                    <a:pt x="3572394" y="1616586"/>
                  </a:lnTo>
                  <a:lnTo>
                    <a:pt x="3694563" y="1699488"/>
                  </a:lnTo>
                  <a:lnTo>
                    <a:pt x="3845519" y="1825246"/>
                  </a:lnTo>
                  <a:lnTo>
                    <a:pt x="3983836" y="1963650"/>
                  </a:lnTo>
                  <a:lnTo>
                    <a:pt x="4109516" y="2115402"/>
                  </a:lnTo>
                  <a:lnTo>
                    <a:pt x="4193068" y="2236945"/>
                  </a:lnTo>
                  <a:lnTo>
                    <a:pt x="4243621" y="2321252"/>
                  </a:lnTo>
                  <a:lnTo>
                    <a:pt x="4291365" y="2408369"/>
                  </a:lnTo>
                  <a:lnTo>
                    <a:pt x="4334896" y="2496891"/>
                  </a:lnTo>
                  <a:lnTo>
                    <a:pt x="4373513" y="2588927"/>
                  </a:lnTo>
                  <a:lnTo>
                    <a:pt x="4407917" y="2683069"/>
                  </a:lnTo>
                  <a:lnTo>
                    <a:pt x="4438108" y="2779320"/>
                  </a:lnTo>
                  <a:lnTo>
                    <a:pt x="4463384" y="2876273"/>
                  </a:lnTo>
                  <a:lnTo>
                    <a:pt x="4483746" y="2976739"/>
                  </a:lnTo>
                  <a:lnTo>
                    <a:pt x="4498490" y="3077907"/>
                  </a:lnTo>
                  <a:lnTo>
                    <a:pt x="4509724" y="3181183"/>
                  </a:lnTo>
                  <a:lnTo>
                    <a:pt x="4514639" y="3285162"/>
                  </a:lnTo>
                  <a:lnTo>
                    <a:pt x="4514639" y="3337854"/>
                  </a:lnTo>
                  <a:lnTo>
                    <a:pt x="4514639" y="3781168"/>
                  </a:lnTo>
                  <a:lnTo>
                    <a:pt x="4513937" y="3802245"/>
                  </a:lnTo>
                  <a:lnTo>
                    <a:pt x="4498490" y="3838075"/>
                  </a:lnTo>
                  <a:lnTo>
                    <a:pt x="4471108" y="3866177"/>
                  </a:lnTo>
                  <a:lnTo>
                    <a:pt x="4434597" y="3881634"/>
                  </a:lnTo>
                  <a:lnTo>
                    <a:pt x="4413534" y="3882336"/>
                  </a:lnTo>
                  <a:lnTo>
                    <a:pt x="4393172" y="3881634"/>
                  </a:lnTo>
                  <a:lnTo>
                    <a:pt x="4357364" y="3866177"/>
                  </a:lnTo>
                  <a:lnTo>
                    <a:pt x="4329982" y="3838075"/>
                  </a:lnTo>
                  <a:lnTo>
                    <a:pt x="4314535" y="3802245"/>
                  </a:lnTo>
                  <a:lnTo>
                    <a:pt x="4312428" y="3781168"/>
                  </a:lnTo>
                  <a:lnTo>
                    <a:pt x="4312428" y="3337854"/>
                  </a:lnTo>
                  <a:lnTo>
                    <a:pt x="4312428" y="3290080"/>
                  </a:lnTo>
                  <a:lnTo>
                    <a:pt x="4307514" y="3196639"/>
                  </a:lnTo>
                  <a:lnTo>
                    <a:pt x="4292067" y="3057533"/>
                  </a:lnTo>
                  <a:lnTo>
                    <a:pt x="4256259" y="2877678"/>
                  </a:lnTo>
                  <a:lnTo>
                    <a:pt x="4201494" y="2705552"/>
                  </a:lnTo>
                  <a:lnTo>
                    <a:pt x="4131282" y="2539748"/>
                  </a:lnTo>
                  <a:lnTo>
                    <a:pt x="4047027" y="2383780"/>
                  </a:lnTo>
                  <a:lnTo>
                    <a:pt x="3947326" y="2236242"/>
                  </a:lnTo>
                  <a:lnTo>
                    <a:pt x="3834285" y="2099244"/>
                  </a:lnTo>
                  <a:lnTo>
                    <a:pt x="3710010" y="1974891"/>
                  </a:lnTo>
                  <a:lnTo>
                    <a:pt x="3573798" y="1861779"/>
                  </a:lnTo>
                  <a:lnTo>
                    <a:pt x="3427056" y="1762718"/>
                  </a:lnTo>
                  <a:lnTo>
                    <a:pt x="3270483" y="1677709"/>
                  </a:lnTo>
                  <a:lnTo>
                    <a:pt x="3105485" y="1607453"/>
                  </a:lnTo>
                  <a:lnTo>
                    <a:pt x="2932763" y="1554059"/>
                  </a:lnTo>
                  <a:lnTo>
                    <a:pt x="2753020" y="1516824"/>
                  </a:lnTo>
                  <a:lnTo>
                    <a:pt x="2614001" y="1501367"/>
                  </a:lnTo>
                  <a:lnTo>
                    <a:pt x="2519917" y="1496449"/>
                  </a:lnTo>
                  <a:lnTo>
                    <a:pt x="2472875" y="1496449"/>
                  </a:lnTo>
                  <a:lnTo>
                    <a:pt x="2420918" y="1496449"/>
                  </a:lnTo>
                  <a:lnTo>
                    <a:pt x="2370365" y="1499260"/>
                  </a:lnTo>
                  <a:lnTo>
                    <a:pt x="2349302" y="1499260"/>
                  </a:lnTo>
                  <a:lnTo>
                    <a:pt x="2312791" y="1485208"/>
                  </a:lnTo>
                  <a:lnTo>
                    <a:pt x="2284004" y="1459916"/>
                  </a:lnTo>
                  <a:lnTo>
                    <a:pt x="2266451" y="1424788"/>
                  </a:lnTo>
                  <a:lnTo>
                    <a:pt x="2263643" y="1403009"/>
                  </a:lnTo>
                  <a:lnTo>
                    <a:pt x="2264345" y="1383337"/>
                  </a:lnTo>
                  <a:lnTo>
                    <a:pt x="2277685" y="1345400"/>
                  </a:lnTo>
                  <a:lnTo>
                    <a:pt x="2302962" y="1317297"/>
                  </a:lnTo>
                  <a:lnTo>
                    <a:pt x="2338068" y="1300435"/>
                  </a:lnTo>
                  <a:lnTo>
                    <a:pt x="2359833" y="1296923"/>
                  </a:lnTo>
                  <a:lnTo>
                    <a:pt x="2416003" y="1294815"/>
                  </a:lnTo>
                  <a:close/>
                  <a:moveTo>
                    <a:pt x="3252656" y="990608"/>
                  </a:moveTo>
                  <a:lnTo>
                    <a:pt x="3272997" y="996228"/>
                  </a:lnTo>
                  <a:lnTo>
                    <a:pt x="3362776" y="1028546"/>
                  </a:lnTo>
                  <a:lnTo>
                    <a:pt x="3539529" y="1105124"/>
                  </a:lnTo>
                  <a:lnTo>
                    <a:pt x="3707865" y="1194349"/>
                  </a:lnTo>
                  <a:lnTo>
                    <a:pt x="3870590" y="1297625"/>
                  </a:lnTo>
                  <a:lnTo>
                    <a:pt x="3949147" y="1353830"/>
                  </a:lnTo>
                  <a:lnTo>
                    <a:pt x="3964578" y="1367178"/>
                  </a:lnTo>
                  <a:lnTo>
                    <a:pt x="3984918" y="1401604"/>
                  </a:lnTo>
                  <a:lnTo>
                    <a:pt x="3989828" y="1440244"/>
                  </a:lnTo>
                  <a:lnTo>
                    <a:pt x="3980710" y="1478885"/>
                  </a:lnTo>
                  <a:lnTo>
                    <a:pt x="3969487" y="1495746"/>
                  </a:lnTo>
                  <a:lnTo>
                    <a:pt x="3961772" y="1505582"/>
                  </a:lnTo>
                  <a:lnTo>
                    <a:pt x="3943536" y="1521038"/>
                  </a:lnTo>
                  <a:lnTo>
                    <a:pt x="3923195" y="1530874"/>
                  </a:lnTo>
                  <a:lnTo>
                    <a:pt x="3900049" y="1536494"/>
                  </a:lnTo>
                  <a:lnTo>
                    <a:pt x="3888826" y="1536494"/>
                  </a:lnTo>
                  <a:lnTo>
                    <a:pt x="3872694" y="1535089"/>
                  </a:lnTo>
                  <a:lnTo>
                    <a:pt x="3842534" y="1525956"/>
                  </a:lnTo>
                  <a:lnTo>
                    <a:pt x="3828506" y="1516120"/>
                  </a:lnTo>
                  <a:lnTo>
                    <a:pt x="3756262" y="1464131"/>
                  </a:lnTo>
                  <a:lnTo>
                    <a:pt x="3606863" y="1369286"/>
                  </a:lnTo>
                  <a:lnTo>
                    <a:pt x="3451854" y="1287087"/>
                  </a:lnTo>
                  <a:lnTo>
                    <a:pt x="3289830" y="1217533"/>
                  </a:lnTo>
                  <a:lnTo>
                    <a:pt x="3207065" y="1188026"/>
                  </a:lnTo>
                  <a:lnTo>
                    <a:pt x="3188127" y="1180298"/>
                  </a:lnTo>
                  <a:lnTo>
                    <a:pt x="3158669" y="1153601"/>
                  </a:lnTo>
                  <a:lnTo>
                    <a:pt x="3141134" y="1118473"/>
                  </a:lnTo>
                  <a:lnTo>
                    <a:pt x="3138328" y="1079130"/>
                  </a:lnTo>
                  <a:lnTo>
                    <a:pt x="3144641" y="1059458"/>
                  </a:lnTo>
                  <a:lnTo>
                    <a:pt x="3151655" y="1040489"/>
                  </a:lnTo>
                  <a:lnTo>
                    <a:pt x="3177606" y="1010982"/>
                  </a:lnTo>
                  <a:lnTo>
                    <a:pt x="3213378" y="994120"/>
                  </a:lnTo>
                  <a:close/>
                  <a:moveTo>
                    <a:pt x="2472303" y="862039"/>
                  </a:moveTo>
                  <a:lnTo>
                    <a:pt x="2561528" y="862742"/>
                  </a:lnTo>
                  <a:lnTo>
                    <a:pt x="2739276" y="876098"/>
                  </a:lnTo>
                  <a:lnTo>
                    <a:pt x="2827095" y="887346"/>
                  </a:lnTo>
                  <a:lnTo>
                    <a:pt x="2847470" y="892267"/>
                  </a:lnTo>
                  <a:lnTo>
                    <a:pt x="2881895" y="912652"/>
                  </a:lnTo>
                  <a:lnTo>
                    <a:pt x="2905079" y="944286"/>
                  </a:lnTo>
                  <a:lnTo>
                    <a:pt x="2914915" y="981542"/>
                  </a:lnTo>
                  <a:lnTo>
                    <a:pt x="2913510" y="1002631"/>
                  </a:lnTo>
                  <a:lnTo>
                    <a:pt x="2909294" y="1023017"/>
                  </a:lnTo>
                  <a:lnTo>
                    <a:pt x="2888920" y="1056056"/>
                  </a:lnTo>
                  <a:lnTo>
                    <a:pt x="2857305" y="1079956"/>
                  </a:lnTo>
                  <a:lnTo>
                    <a:pt x="2819367" y="1089798"/>
                  </a:lnTo>
                  <a:lnTo>
                    <a:pt x="2798993" y="1087689"/>
                  </a:lnTo>
                  <a:lnTo>
                    <a:pt x="2718199" y="1077848"/>
                  </a:lnTo>
                  <a:lnTo>
                    <a:pt x="2553800" y="1065194"/>
                  </a:lnTo>
                  <a:lnTo>
                    <a:pt x="2472303" y="1064491"/>
                  </a:lnTo>
                  <a:lnTo>
                    <a:pt x="2417504" y="1065194"/>
                  </a:lnTo>
                  <a:lnTo>
                    <a:pt x="2308607" y="1070818"/>
                  </a:lnTo>
                  <a:lnTo>
                    <a:pt x="2199008" y="1080659"/>
                  </a:lnTo>
                  <a:lnTo>
                    <a:pt x="2091516" y="1096828"/>
                  </a:lnTo>
                  <a:lnTo>
                    <a:pt x="1985430" y="1117213"/>
                  </a:lnTo>
                  <a:lnTo>
                    <a:pt x="1880749" y="1142520"/>
                  </a:lnTo>
                  <a:lnTo>
                    <a:pt x="1777473" y="1172747"/>
                  </a:lnTo>
                  <a:lnTo>
                    <a:pt x="1676304" y="1207895"/>
                  </a:lnTo>
                  <a:lnTo>
                    <a:pt x="1575839" y="1248666"/>
                  </a:lnTo>
                  <a:lnTo>
                    <a:pt x="1478183" y="1292953"/>
                  </a:lnTo>
                  <a:lnTo>
                    <a:pt x="1382635" y="1343566"/>
                  </a:lnTo>
                  <a:lnTo>
                    <a:pt x="1288492" y="1397693"/>
                  </a:lnTo>
                  <a:lnTo>
                    <a:pt x="1197862" y="1456039"/>
                  </a:lnTo>
                  <a:lnTo>
                    <a:pt x="1109340" y="1520008"/>
                  </a:lnTo>
                  <a:lnTo>
                    <a:pt x="1023627" y="1588194"/>
                  </a:lnTo>
                  <a:lnTo>
                    <a:pt x="940726" y="1659896"/>
                  </a:lnTo>
                  <a:lnTo>
                    <a:pt x="901382" y="1698559"/>
                  </a:lnTo>
                  <a:lnTo>
                    <a:pt x="862039" y="1736518"/>
                  </a:lnTo>
                  <a:lnTo>
                    <a:pt x="786163" y="1815953"/>
                  </a:lnTo>
                  <a:lnTo>
                    <a:pt x="715204" y="1898902"/>
                  </a:lnTo>
                  <a:lnTo>
                    <a:pt x="648461" y="1983960"/>
                  </a:lnTo>
                  <a:lnTo>
                    <a:pt x="585934" y="2071829"/>
                  </a:lnTo>
                  <a:lnTo>
                    <a:pt x="526919" y="2163214"/>
                  </a:lnTo>
                  <a:lnTo>
                    <a:pt x="473524" y="2256005"/>
                  </a:lnTo>
                  <a:lnTo>
                    <a:pt x="425048" y="2351607"/>
                  </a:lnTo>
                  <a:lnTo>
                    <a:pt x="380084" y="2449318"/>
                  </a:lnTo>
                  <a:lnTo>
                    <a:pt x="340741" y="2548435"/>
                  </a:lnTo>
                  <a:lnTo>
                    <a:pt x="305613" y="2651067"/>
                  </a:lnTo>
                  <a:lnTo>
                    <a:pt x="276105" y="2754401"/>
                  </a:lnTo>
                  <a:lnTo>
                    <a:pt x="250813" y="2858439"/>
                  </a:lnTo>
                  <a:lnTo>
                    <a:pt x="230439" y="2964586"/>
                  </a:lnTo>
                  <a:lnTo>
                    <a:pt x="215685" y="3072139"/>
                  </a:lnTo>
                  <a:lnTo>
                    <a:pt x="205147" y="3181097"/>
                  </a:lnTo>
                  <a:lnTo>
                    <a:pt x="202337" y="3235928"/>
                  </a:lnTo>
                  <a:lnTo>
                    <a:pt x="200229" y="3256314"/>
                  </a:lnTo>
                  <a:lnTo>
                    <a:pt x="184070" y="3290759"/>
                  </a:lnTo>
                  <a:lnTo>
                    <a:pt x="156670" y="3316768"/>
                  </a:lnTo>
                  <a:lnTo>
                    <a:pt x="121542" y="3331530"/>
                  </a:lnTo>
                  <a:lnTo>
                    <a:pt x="101168" y="3332233"/>
                  </a:lnTo>
                  <a:lnTo>
                    <a:pt x="99060" y="3332233"/>
                  </a:lnTo>
                  <a:lnTo>
                    <a:pt x="96953" y="3332233"/>
                  </a:lnTo>
                  <a:lnTo>
                    <a:pt x="75876" y="3330124"/>
                  </a:lnTo>
                  <a:lnTo>
                    <a:pt x="40748" y="3313253"/>
                  </a:lnTo>
                  <a:lnTo>
                    <a:pt x="14051" y="3284432"/>
                  </a:lnTo>
                  <a:lnTo>
                    <a:pt x="702" y="3247175"/>
                  </a:lnTo>
                  <a:lnTo>
                    <a:pt x="0" y="3226789"/>
                  </a:lnTo>
                  <a:lnTo>
                    <a:pt x="2810" y="3167038"/>
                  </a:lnTo>
                  <a:lnTo>
                    <a:pt x="14051" y="3048941"/>
                  </a:lnTo>
                  <a:lnTo>
                    <a:pt x="30210" y="2931547"/>
                  </a:lnTo>
                  <a:lnTo>
                    <a:pt x="52692" y="2816262"/>
                  </a:lnTo>
                  <a:lnTo>
                    <a:pt x="80091" y="2701680"/>
                  </a:lnTo>
                  <a:lnTo>
                    <a:pt x="113112" y="2589206"/>
                  </a:lnTo>
                  <a:lnTo>
                    <a:pt x="151050" y="2478842"/>
                  </a:lnTo>
                  <a:lnTo>
                    <a:pt x="193906" y="2370586"/>
                  </a:lnTo>
                  <a:lnTo>
                    <a:pt x="243085" y="2264440"/>
                  </a:lnTo>
                  <a:lnTo>
                    <a:pt x="296479" y="2159699"/>
                  </a:lnTo>
                  <a:lnTo>
                    <a:pt x="354089" y="2058473"/>
                  </a:lnTo>
                  <a:lnTo>
                    <a:pt x="418022" y="1959356"/>
                  </a:lnTo>
                  <a:lnTo>
                    <a:pt x="485468" y="1863051"/>
                  </a:lnTo>
                  <a:lnTo>
                    <a:pt x="558534" y="1770261"/>
                  </a:lnTo>
                  <a:lnTo>
                    <a:pt x="636518" y="1680282"/>
                  </a:lnTo>
                  <a:lnTo>
                    <a:pt x="718015" y="1593818"/>
                  </a:lnTo>
                  <a:lnTo>
                    <a:pt x="760871" y="1551641"/>
                  </a:lnTo>
                  <a:lnTo>
                    <a:pt x="804429" y="1510869"/>
                  </a:lnTo>
                  <a:lnTo>
                    <a:pt x="894357" y="1432138"/>
                  </a:lnTo>
                  <a:lnTo>
                    <a:pt x="988500" y="1358328"/>
                  </a:lnTo>
                  <a:lnTo>
                    <a:pt x="1084047" y="1289438"/>
                  </a:lnTo>
                  <a:lnTo>
                    <a:pt x="1183811" y="1224766"/>
                  </a:lnTo>
                  <a:lnTo>
                    <a:pt x="1285682" y="1165717"/>
                  </a:lnTo>
                  <a:lnTo>
                    <a:pt x="1389661" y="1112292"/>
                  </a:lnTo>
                  <a:lnTo>
                    <a:pt x="1495747" y="1062382"/>
                  </a:lnTo>
                  <a:lnTo>
                    <a:pt x="1603941" y="1018799"/>
                  </a:lnTo>
                  <a:lnTo>
                    <a:pt x="1715648" y="980136"/>
                  </a:lnTo>
                  <a:lnTo>
                    <a:pt x="1828057" y="947097"/>
                  </a:lnTo>
                  <a:lnTo>
                    <a:pt x="1941872" y="918979"/>
                  </a:lnTo>
                  <a:lnTo>
                    <a:pt x="2057794" y="896484"/>
                  </a:lnTo>
                  <a:lnTo>
                    <a:pt x="2175121" y="880316"/>
                  </a:lnTo>
                  <a:lnTo>
                    <a:pt x="2293151" y="868366"/>
                  </a:lnTo>
                  <a:lnTo>
                    <a:pt x="2412586" y="862742"/>
                  </a:lnTo>
                  <a:close/>
                  <a:moveTo>
                    <a:pt x="1381230" y="644948"/>
                  </a:moveTo>
                  <a:lnTo>
                    <a:pt x="1420573" y="644948"/>
                  </a:lnTo>
                  <a:lnTo>
                    <a:pt x="1457106" y="660414"/>
                  </a:lnTo>
                  <a:lnTo>
                    <a:pt x="1484506" y="687832"/>
                  </a:lnTo>
                  <a:lnTo>
                    <a:pt x="1493639" y="706814"/>
                  </a:lnTo>
                  <a:lnTo>
                    <a:pt x="1500665" y="725796"/>
                  </a:lnTo>
                  <a:lnTo>
                    <a:pt x="1500665" y="765868"/>
                  </a:lnTo>
                  <a:lnTo>
                    <a:pt x="1485209" y="801019"/>
                  </a:lnTo>
                  <a:lnTo>
                    <a:pt x="1457809" y="829140"/>
                  </a:lnTo>
                  <a:lnTo>
                    <a:pt x="1438840" y="838279"/>
                  </a:lnTo>
                  <a:lnTo>
                    <a:pt x="1358748" y="872727"/>
                  </a:lnTo>
                  <a:lnTo>
                    <a:pt x="1202780" y="950059"/>
                  </a:lnTo>
                  <a:lnTo>
                    <a:pt x="1052432" y="1037234"/>
                  </a:lnTo>
                  <a:lnTo>
                    <a:pt x="906300" y="1132844"/>
                  </a:lnTo>
                  <a:lnTo>
                    <a:pt x="769301" y="1238298"/>
                  </a:lnTo>
                  <a:lnTo>
                    <a:pt x="636518" y="1352890"/>
                  </a:lnTo>
                  <a:lnTo>
                    <a:pt x="512867" y="1475215"/>
                  </a:lnTo>
                  <a:lnTo>
                    <a:pt x="396945" y="1605977"/>
                  </a:lnTo>
                  <a:lnTo>
                    <a:pt x="341443" y="1674873"/>
                  </a:lnTo>
                  <a:lnTo>
                    <a:pt x="334417" y="1684012"/>
                  </a:lnTo>
                  <a:lnTo>
                    <a:pt x="316151" y="1698072"/>
                  </a:lnTo>
                  <a:lnTo>
                    <a:pt x="294371" y="1708618"/>
                  </a:lnTo>
                  <a:lnTo>
                    <a:pt x="273295" y="1713539"/>
                  </a:lnTo>
                  <a:lnTo>
                    <a:pt x="262054" y="1713539"/>
                  </a:lnTo>
                  <a:lnTo>
                    <a:pt x="245192" y="1712133"/>
                  </a:lnTo>
                  <a:lnTo>
                    <a:pt x="213577" y="1702290"/>
                  </a:lnTo>
                  <a:lnTo>
                    <a:pt x="199526" y="1691745"/>
                  </a:lnTo>
                  <a:lnTo>
                    <a:pt x="184070" y="1677685"/>
                  </a:lnTo>
                  <a:lnTo>
                    <a:pt x="165101" y="1643237"/>
                  </a:lnTo>
                  <a:lnTo>
                    <a:pt x="160183" y="1605274"/>
                  </a:lnTo>
                  <a:lnTo>
                    <a:pt x="170019" y="1567311"/>
                  </a:lnTo>
                  <a:lnTo>
                    <a:pt x="182665" y="1550438"/>
                  </a:lnTo>
                  <a:lnTo>
                    <a:pt x="240977" y="1476621"/>
                  </a:lnTo>
                  <a:lnTo>
                    <a:pt x="366735" y="1336017"/>
                  </a:lnTo>
                  <a:lnTo>
                    <a:pt x="500221" y="1203849"/>
                  </a:lnTo>
                  <a:lnTo>
                    <a:pt x="641435" y="1081524"/>
                  </a:lnTo>
                  <a:lnTo>
                    <a:pt x="790378" y="968338"/>
                  </a:lnTo>
                  <a:lnTo>
                    <a:pt x="944941" y="864993"/>
                  </a:lnTo>
                  <a:lnTo>
                    <a:pt x="1107934" y="771492"/>
                  </a:lnTo>
                  <a:lnTo>
                    <a:pt x="1275846" y="688535"/>
                  </a:lnTo>
                  <a:lnTo>
                    <a:pt x="1361559" y="651275"/>
                  </a:lnTo>
                  <a:close/>
                  <a:moveTo>
                    <a:pt x="2472639" y="432073"/>
                  </a:moveTo>
                  <a:lnTo>
                    <a:pt x="2548478" y="432073"/>
                  </a:lnTo>
                  <a:lnTo>
                    <a:pt x="2696645" y="440493"/>
                  </a:lnTo>
                  <a:lnTo>
                    <a:pt x="2845515" y="455929"/>
                  </a:lnTo>
                  <a:lnTo>
                    <a:pt x="2992278" y="477679"/>
                  </a:lnTo>
                  <a:lnTo>
                    <a:pt x="3136934" y="507849"/>
                  </a:lnTo>
                  <a:lnTo>
                    <a:pt x="3280185" y="545737"/>
                  </a:lnTo>
                  <a:lnTo>
                    <a:pt x="3422033" y="590642"/>
                  </a:lnTo>
                  <a:lnTo>
                    <a:pt x="3561071" y="643264"/>
                  </a:lnTo>
                  <a:lnTo>
                    <a:pt x="3629888" y="672733"/>
                  </a:lnTo>
                  <a:lnTo>
                    <a:pt x="3695896" y="702201"/>
                  </a:lnTo>
                  <a:lnTo>
                    <a:pt x="3825104" y="766050"/>
                  </a:lnTo>
                  <a:lnTo>
                    <a:pt x="3949396" y="835511"/>
                  </a:lnTo>
                  <a:lnTo>
                    <a:pt x="4070879" y="911287"/>
                  </a:lnTo>
                  <a:lnTo>
                    <a:pt x="4189553" y="993379"/>
                  </a:lnTo>
                  <a:lnTo>
                    <a:pt x="4302610" y="1081082"/>
                  </a:lnTo>
                  <a:lnTo>
                    <a:pt x="4411453" y="1174399"/>
                  </a:lnTo>
                  <a:lnTo>
                    <a:pt x="4516785" y="1273330"/>
                  </a:lnTo>
                  <a:lnTo>
                    <a:pt x="4567345" y="1325952"/>
                  </a:lnTo>
                  <a:lnTo>
                    <a:pt x="4580687" y="1340686"/>
                  </a:lnTo>
                  <a:lnTo>
                    <a:pt x="4594731" y="1377873"/>
                  </a:lnTo>
                  <a:lnTo>
                    <a:pt x="4593326" y="1416462"/>
                  </a:lnTo>
                  <a:lnTo>
                    <a:pt x="4578580" y="1452947"/>
                  </a:lnTo>
                  <a:lnTo>
                    <a:pt x="4564536" y="1468383"/>
                  </a:lnTo>
                  <a:lnTo>
                    <a:pt x="4549087" y="1481013"/>
                  </a:lnTo>
                  <a:lnTo>
                    <a:pt x="4512572" y="1495747"/>
                  </a:lnTo>
                  <a:lnTo>
                    <a:pt x="4494314" y="1496448"/>
                  </a:lnTo>
                  <a:lnTo>
                    <a:pt x="4474652" y="1495747"/>
                  </a:lnTo>
                  <a:lnTo>
                    <a:pt x="4436733" y="1478908"/>
                  </a:lnTo>
                  <a:lnTo>
                    <a:pt x="4421986" y="1464875"/>
                  </a:lnTo>
                  <a:lnTo>
                    <a:pt x="4373534" y="1415761"/>
                  </a:lnTo>
                  <a:lnTo>
                    <a:pt x="4272414" y="1320339"/>
                  </a:lnTo>
                  <a:lnTo>
                    <a:pt x="4167784" y="1231933"/>
                  </a:lnTo>
                  <a:lnTo>
                    <a:pt x="4059644" y="1149141"/>
                  </a:lnTo>
                  <a:lnTo>
                    <a:pt x="3947289" y="1071260"/>
                  </a:lnTo>
                  <a:lnTo>
                    <a:pt x="3832126" y="1000395"/>
                  </a:lnTo>
                  <a:lnTo>
                    <a:pt x="3714856" y="934442"/>
                  </a:lnTo>
                  <a:lnTo>
                    <a:pt x="3594075" y="876206"/>
                  </a:lnTo>
                  <a:lnTo>
                    <a:pt x="3469081" y="822180"/>
                  </a:lnTo>
                  <a:lnTo>
                    <a:pt x="3342682" y="775873"/>
                  </a:lnTo>
                  <a:lnTo>
                    <a:pt x="3214880" y="736581"/>
                  </a:lnTo>
                  <a:lnTo>
                    <a:pt x="3084268" y="702903"/>
                  </a:lnTo>
                  <a:lnTo>
                    <a:pt x="2950847" y="675539"/>
                  </a:lnTo>
                  <a:lnTo>
                    <a:pt x="2816022" y="655894"/>
                  </a:lnTo>
                  <a:lnTo>
                    <a:pt x="2679792" y="641861"/>
                  </a:lnTo>
                  <a:lnTo>
                    <a:pt x="2542158" y="634143"/>
                  </a:lnTo>
                  <a:lnTo>
                    <a:pt x="2472639" y="634143"/>
                  </a:lnTo>
                  <a:lnTo>
                    <a:pt x="2393991" y="634143"/>
                  </a:lnTo>
                  <a:lnTo>
                    <a:pt x="2236695" y="643264"/>
                  </a:lnTo>
                  <a:lnTo>
                    <a:pt x="2080101" y="661507"/>
                  </a:lnTo>
                  <a:lnTo>
                    <a:pt x="1926316" y="688870"/>
                  </a:lnTo>
                  <a:lnTo>
                    <a:pt x="1849774" y="706411"/>
                  </a:lnTo>
                  <a:lnTo>
                    <a:pt x="1829410" y="709919"/>
                  </a:lnTo>
                  <a:lnTo>
                    <a:pt x="1790086" y="702903"/>
                  </a:lnTo>
                  <a:lnTo>
                    <a:pt x="1757784" y="683257"/>
                  </a:lnTo>
                  <a:lnTo>
                    <a:pt x="1734611" y="651684"/>
                  </a:lnTo>
                  <a:lnTo>
                    <a:pt x="1728291" y="631336"/>
                  </a:lnTo>
                  <a:lnTo>
                    <a:pt x="1724078" y="610989"/>
                  </a:lnTo>
                  <a:lnTo>
                    <a:pt x="1731100" y="571698"/>
                  </a:lnTo>
                  <a:lnTo>
                    <a:pt x="1751464" y="539423"/>
                  </a:lnTo>
                  <a:lnTo>
                    <a:pt x="1783064" y="516269"/>
                  </a:lnTo>
                  <a:lnTo>
                    <a:pt x="1803428" y="509954"/>
                  </a:lnTo>
                  <a:lnTo>
                    <a:pt x="1884885" y="491010"/>
                  </a:lnTo>
                  <a:lnTo>
                    <a:pt x="2050608" y="461542"/>
                  </a:lnTo>
                  <a:lnTo>
                    <a:pt x="2218437" y="442598"/>
                  </a:lnTo>
                  <a:lnTo>
                    <a:pt x="2387671" y="433476"/>
                  </a:lnTo>
                  <a:close/>
                  <a:moveTo>
                    <a:pt x="3684758" y="227629"/>
                  </a:moveTo>
                  <a:lnTo>
                    <a:pt x="3704403" y="234655"/>
                  </a:lnTo>
                  <a:lnTo>
                    <a:pt x="3787894" y="268377"/>
                  </a:lnTo>
                  <a:lnTo>
                    <a:pt x="3951369" y="344254"/>
                  </a:lnTo>
                  <a:lnTo>
                    <a:pt x="4029949" y="385704"/>
                  </a:lnTo>
                  <a:lnTo>
                    <a:pt x="4048190" y="396243"/>
                  </a:lnTo>
                  <a:lnTo>
                    <a:pt x="4072747" y="427155"/>
                  </a:lnTo>
                  <a:lnTo>
                    <a:pt x="4084674" y="464391"/>
                  </a:lnTo>
                  <a:lnTo>
                    <a:pt x="4080464" y="503734"/>
                  </a:lnTo>
                  <a:lnTo>
                    <a:pt x="4072747" y="522001"/>
                  </a:lnTo>
                  <a:lnTo>
                    <a:pt x="4065029" y="533944"/>
                  </a:lnTo>
                  <a:lnTo>
                    <a:pt x="4046086" y="554318"/>
                  </a:lnTo>
                  <a:lnTo>
                    <a:pt x="4022933" y="568369"/>
                  </a:lnTo>
                  <a:lnTo>
                    <a:pt x="3996973" y="575395"/>
                  </a:lnTo>
                  <a:lnTo>
                    <a:pt x="3983642" y="575395"/>
                  </a:lnTo>
                  <a:lnTo>
                    <a:pt x="3971715" y="575395"/>
                  </a:lnTo>
                  <a:lnTo>
                    <a:pt x="3947159" y="569774"/>
                  </a:lnTo>
                  <a:lnTo>
                    <a:pt x="3935933" y="564154"/>
                  </a:lnTo>
                  <a:lnTo>
                    <a:pt x="3861563" y="524811"/>
                  </a:lnTo>
                  <a:lnTo>
                    <a:pt x="3707911" y="454555"/>
                  </a:lnTo>
                  <a:lnTo>
                    <a:pt x="3630032" y="421535"/>
                  </a:lnTo>
                  <a:lnTo>
                    <a:pt x="3611089" y="413807"/>
                  </a:lnTo>
                  <a:lnTo>
                    <a:pt x="3582323" y="385704"/>
                  </a:lnTo>
                  <a:lnTo>
                    <a:pt x="3567589" y="349874"/>
                  </a:lnTo>
                  <a:lnTo>
                    <a:pt x="3566186" y="310531"/>
                  </a:lnTo>
                  <a:lnTo>
                    <a:pt x="3573202" y="291562"/>
                  </a:lnTo>
                  <a:lnTo>
                    <a:pt x="3581621" y="271890"/>
                  </a:lnTo>
                  <a:lnTo>
                    <a:pt x="3609686" y="243788"/>
                  </a:lnTo>
                  <a:lnTo>
                    <a:pt x="3645468" y="228331"/>
                  </a:lnTo>
                  <a:close/>
                  <a:moveTo>
                    <a:pt x="2472558" y="0"/>
                  </a:moveTo>
                  <a:lnTo>
                    <a:pt x="2571589" y="1405"/>
                  </a:lnTo>
                  <a:lnTo>
                    <a:pt x="2768950" y="12646"/>
                  </a:lnTo>
                  <a:lnTo>
                    <a:pt x="2964203" y="35831"/>
                  </a:lnTo>
                  <a:lnTo>
                    <a:pt x="3158051" y="70256"/>
                  </a:lnTo>
                  <a:lnTo>
                    <a:pt x="3252868" y="92035"/>
                  </a:lnTo>
                  <a:lnTo>
                    <a:pt x="3273237" y="98358"/>
                  </a:lnTo>
                  <a:lnTo>
                    <a:pt x="3304842" y="122948"/>
                  </a:lnTo>
                  <a:lnTo>
                    <a:pt x="3325210" y="155266"/>
                  </a:lnTo>
                  <a:lnTo>
                    <a:pt x="3332234" y="194609"/>
                  </a:lnTo>
                  <a:lnTo>
                    <a:pt x="3328020" y="214983"/>
                  </a:lnTo>
                  <a:lnTo>
                    <a:pt x="3321699" y="233952"/>
                  </a:lnTo>
                  <a:lnTo>
                    <a:pt x="3298521" y="266270"/>
                  </a:lnTo>
                  <a:lnTo>
                    <a:pt x="3265511" y="286644"/>
                  </a:lnTo>
                  <a:lnTo>
                    <a:pt x="3226882" y="292967"/>
                  </a:lnTo>
                  <a:lnTo>
                    <a:pt x="3206514" y="289454"/>
                  </a:lnTo>
                  <a:lnTo>
                    <a:pt x="3116613" y="268378"/>
                  </a:lnTo>
                  <a:lnTo>
                    <a:pt x="2934704" y="236060"/>
                  </a:lnTo>
                  <a:lnTo>
                    <a:pt x="2750688" y="214983"/>
                  </a:lnTo>
                  <a:lnTo>
                    <a:pt x="2565268" y="203742"/>
                  </a:lnTo>
                  <a:lnTo>
                    <a:pt x="2472558" y="202337"/>
                  </a:lnTo>
                  <a:lnTo>
                    <a:pt x="2383360" y="203742"/>
                  </a:lnTo>
                  <a:lnTo>
                    <a:pt x="2207772" y="212875"/>
                  </a:lnTo>
                  <a:lnTo>
                    <a:pt x="2032887" y="233250"/>
                  </a:lnTo>
                  <a:lnTo>
                    <a:pt x="1860812" y="262055"/>
                  </a:lnTo>
                  <a:lnTo>
                    <a:pt x="1689438" y="300695"/>
                  </a:lnTo>
                  <a:lnTo>
                    <a:pt x="1521577" y="349172"/>
                  </a:lnTo>
                  <a:lnTo>
                    <a:pt x="1357227" y="406782"/>
                  </a:lnTo>
                  <a:lnTo>
                    <a:pt x="1194282" y="474930"/>
                  </a:lnTo>
                  <a:lnTo>
                    <a:pt x="1114214" y="512166"/>
                  </a:lnTo>
                  <a:lnTo>
                    <a:pt x="1104381" y="517084"/>
                  </a:lnTo>
                  <a:lnTo>
                    <a:pt x="1081906" y="522704"/>
                  </a:lnTo>
                  <a:lnTo>
                    <a:pt x="1070668" y="522704"/>
                  </a:lnTo>
                  <a:lnTo>
                    <a:pt x="1056621" y="522704"/>
                  </a:lnTo>
                  <a:lnTo>
                    <a:pt x="1029229" y="514273"/>
                  </a:lnTo>
                  <a:lnTo>
                    <a:pt x="1006052" y="500222"/>
                  </a:lnTo>
                  <a:lnTo>
                    <a:pt x="987088" y="479145"/>
                  </a:lnTo>
                  <a:lnTo>
                    <a:pt x="980065" y="465797"/>
                  </a:lnTo>
                  <a:lnTo>
                    <a:pt x="971637" y="446828"/>
                  </a:lnTo>
                  <a:lnTo>
                    <a:pt x="969530" y="406782"/>
                  </a:lnTo>
                  <a:lnTo>
                    <a:pt x="982874" y="370951"/>
                  </a:lnTo>
                  <a:lnTo>
                    <a:pt x="1008159" y="340039"/>
                  </a:lnTo>
                  <a:lnTo>
                    <a:pt x="1026420" y="330203"/>
                  </a:lnTo>
                  <a:lnTo>
                    <a:pt x="1111404" y="289454"/>
                  </a:lnTo>
                  <a:lnTo>
                    <a:pt x="1285588" y="217793"/>
                  </a:lnTo>
                  <a:lnTo>
                    <a:pt x="1461175" y="155968"/>
                  </a:lnTo>
                  <a:lnTo>
                    <a:pt x="1638869" y="104681"/>
                  </a:lnTo>
                  <a:lnTo>
                    <a:pt x="1820075" y="63230"/>
                  </a:lnTo>
                  <a:lnTo>
                    <a:pt x="2004091" y="32318"/>
                  </a:lnTo>
                  <a:lnTo>
                    <a:pt x="2190214" y="11241"/>
                  </a:lnTo>
                  <a:lnTo>
                    <a:pt x="2378443" y="1405"/>
                  </a:lnTo>
                  <a:close/>
                </a:path>
              </a:pathLst>
            </a:custGeom>
            <a:solidFill>
              <a:schemeClr val="lt1">
                <a:alpha val="2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8" name="Google Shape;238;ge65e1b33f9_0_5"/>
            <p:cNvSpPr/>
            <p:nvPr/>
          </p:nvSpPr>
          <p:spPr>
            <a:xfrm>
              <a:off x="1219200" y="1816100"/>
              <a:ext cx="1263600" cy="1263600"/>
            </a:xfrm>
            <a:prstGeom prst="ellipse">
              <a:avLst/>
            </a:prstGeom>
            <a:noFill/>
            <a:ln cap="flat" cmpd="sng" w="19050">
              <a:solidFill>
                <a:schemeClr val="lt1">
                  <a:alpha val="29800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9" name="Google Shape;239;ge65e1b33f9_0_5"/>
            <p:cNvSpPr/>
            <p:nvPr/>
          </p:nvSpPr>
          <p:spPr>
            <a:xfrm>
              <a:off x="1219200" y="1816100"/>
              <a:ext cx="1263600" cy="1263600"/>
            </a:xfrm>
            <a:prstGeom prst="arc">
              <a:avLst>
                <a:gd fmla="val 770435" name="adj1"/>
                <a:gd fmla="val 5005083" name="adj2"/>
              </a:avLst>
            </a:prstGeom>
            <a:noFill/>
            <a:ln cap="rnd" cmpd="sng" w="349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cxnSp>
        <p:nvCxnSpPr>
          <p:cNvPr id="240" name="Google Shape;240;ge65e1b33f9_0_5"/>
          <p:cNvCxnSpPr/>
          <p:nvPr/>
        </p:nvCxnSpPr>
        <p:spPr>
          <a:xfrm>
            <a:off x="609303" y="662039"/>
            <a:ext cx="648000" cy="0"/>
          </a:xfrm>
          <a:prstGeom prst="straightConnector1">
            <a:avLst/>
          </a:prstGeom>
          <a:noFill/>
          <a:ln cap="rnd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241" name="Google Shape;241;ge65e1b33f9_0_5"/>
          <p:cNvSpPr/>
          <p:nvPr/>
        </p:nvSpPr>
        <p:spPr>
          <a:xfrm>
            <a:off x="817412" y="669129"/>
            <a:ext cx="232969" cy="157677"/>
          </a:xfrm>
          <a:custGeom>
            <a:rect b="b" l="l" r="r" t="t"/>
            <a:pathLst>
              <a:path extrusionOk="0" h="157677" w="232969">
                <a:moveTo>
                  <a:pt x="199444" y="74800"/>
                </a:moveTo>
                <a:lnTo>
                  <a:pt x="200493" y="74945"/>
                </a:lnTo>
                <a:lnTo>
                  <a:pt x="201543" y="75307"/>
                </a:lnTo>
                <a:lnTo>
                  <a:pt x="203171" y="76575"/>
                </a:lnTo>
                <a:lnTo>
                  <a:pt x="204148" y="78277"/>
                </a:lnTo>
                <a:lnTo>
                  <a:pt x="204473" y="80269"/>
                </a:lnTo>
                <a:lnTo>
                  <a:pt x="204256" y="81319"/>
                </a:lnTo>
                <a:lnTo>
                  <a:pt x="202628" y="87149"/>
                </a:lnTo>
                <a:lnTo>
                  <a:pt x="198901" y="98629"/>
                </a:lnTo>
                <a:lnTo>
                  <a:pt x="196767" y="104278"/>
                </a:lnTo>
                <a:lnTo>
                  <a:pt x="196369" y="105003"/>
                </a:lnTo>
                <a:lnTo>
                  <a:pt x="195392" y="106234"/>
                </a:lnTo>
                <a:lnTo>
                  <a:pt x="194162" y="107067"/>
                </a:lnTo>
                <a:lnTo>
                  <a:pt x="192678" y="107538"/>
                </a:lnTo>
                <a:lnTo>
                  <a:pt x="191919" y="107538"/>
                </a:lnTo>
                <a:lnTo>
                  <a:pt x="190906" y="107501"/>
                </a:lnTo>
                <a:lnTo>
                  <a:pt x="189965" y="107176"/>
                </a:lnTo>
                <a:lnTo>
                  <a:pt x="188988" y="106777"/>
                </a:lnTo>
                <a:lnTo>
                  <a:pt x="187577" y="105292"/>
                </a:lnTo>
                <a:lnTo>
                  <a:pt x="186745" y="103482"/>
                </a:lnTo>
                <a:lnTo>
                  <a:pt x="186745" y="101454"/>
                </a:lnTo>
                <a:lnTo>
                  <a:pt x="187071" y="100404"/>
                </a:lnTo>
                <a:lnTo>
                  <a:pt x="189097" y="95080"/>
                </a:lnTo>
                <a:lnTo>
                  <a:pt x="192642" y="84180"/>
                </a:lnTo>
                <a:lnTo>
                  <a:pt x="194162" y="78711"/>
                </a:lnTo>
                <a:lnTo>
                  <a:pt x="194524" y="77661"/>
                </a:lnTo>
                <a:lnTo>
                  <a:pt x="195754" y="76104"/>
                </a:lnTo>
                <a:lnTo>
                  <a:pt x="197490" y="75054"/>
                </a:lnTo>
                <a:close/>
                <a:moveTo>
                  <a:pt x="49596" y="23138"/>
                </a:moveTo>
                <a:lnTo>
                  <a:pt x="50647" y="23211"/>
                </a:lnTo>
                <a:lnTo>
                  <a:pt x="52532" y="24008"/>
                </a:lnTo>
                <a:lnTo>
                  <a:pt x="53946" y="25385"/>
                </a:lnTo>
                <a:lnTo>
                  <a:pt x="54780" y="27268"/>
                </a:lnTo>
                <a:lnTo>
                  <a:pt x="54816" y="28391"/>
                </a:lnTo>
                <a:lnTo>
                  <a:pt x="54780" y="30420"/>
                </a:lnTo>
                <a:lnTo>
                  <a:pt x="54417" y="34442"/>
                </a:lnTo>
                <a:lnTo>
                  <a:pt x="53692" y="38427"/>
                </a:lnTo>
                <a:lnTo>
                  <a:pt x="52569" y="42303"/>
                </a:lnTo>
                <a:lnTo>
                  <a:pt x="51118" y="46071"/>
                </a:lnTo>
                <a:lnTo>
                  <a:pt x="49342" y="49658"/>
                </a:lnTo>
                <a:lnTo>
                  <a:pt x="47239" y="53099"/>
                </a:lnTo>
                <a:lnTo>
                  <a:pt x="44810" y="56324"/>
                </a:lnTo>
                <a:lnTo>
                  <a:pt x="43505" y="57918"/>
                </a:lnTo>
                <a:lnTo>
                  <a:pt x="30381" y="72409"/>
                </a:lnTo>
                <a:lnTo>
                  <a:pt x="29547" y="73206"/>
                </a:lnTo>
                <a:lnTo>
                  <a:pt x="27589" y="74075"/>
                </a:lnTo>
                <a:lnTo>
                  <a:pt x="26538" y="74148"/>
                </a:lnTo>
                <a:lnTo>
                  <a:pt x="25595" y="74075"/>
                </a:lnTo>
                <a:lnTo>
                  <a:pt x="23819" y="73387"/>
                </a:lnTo>
                <a:lnTo>
                  <a:pt x="23021" y="72844"/>
                </a:lnTo>
                <a:lnTo>
                  <a:pt x="22296" y="72047"/>
                </a:lnTo>
                <a:lnTo>
                  <a:pt x="21426" y="70235"/>
                </a:lnTo>
                <a:lnTo>
                  <a:pt x="21317" y="68170"/>
                </a:lnTo>
                <a:lnTo>
                  <a:pt x="22006" y="66322"/>
                </a:lnTo>
                <a:lnTo>
                  <a:pt x="22659" y="65417"/>
                </a:lnTo>
                <a:lnTo>
                  <a:pt x="35710" y="50925"/>
                </a:lnTo>
                <a:lnTo>
                  <a:pt x="36762" y="49766"/>
                </a:lnTo>
                <a:lnTo>
                  <a:pt x="38574" y="47266"/>
                </a:lnTo>
                <a:lnTo>
                  <a:pt x="40206" y="44586"/>
                </a:lnTo>
                <a:lnTo>
                  <a:pt x="41584" y="41905"/>
                </a:lnTo>
                <a:lnTo>
                  <a:pt x="42671" y="39006"/>
                </a:lnTo>
                <a:lnTo>
                  <a:pt x="43505" y="36036"/>
                </a:lnTo>
                <a:lnTo>
                  <a:pt x="44085" y="33029"/>
                </a:lnTo>
                <a:lnTo>
                  <a:pt x="44339" y="29949"/>
                </a:lnTo>
                <a:lnTo>
                  <a:pt x="44375" y="28391"/>
                </a:lnTo>
                <a:lnTo>
                  <a:pt x="44448" y="27268"/>
                </a:lnTo>
                <a:lnTo>
                  <a:pt x="45281" y="25385"/>
                </a:lnTo>
                <a:lnTo>
                  <a:pt x="46695" y="24008"/>
                </a:lnTo>
                <a:lnTo>
                  <a:pt x="48544" y="23211"/>
                </a:lnTo>
                <a:close/>
                <a:moveTo>
                  <a:pt x="222239" y="0"/>
                </a:moveTo>
                <a:lnTo>
                  <a:pt x="232735" y="0"/>
                </a:lnTo>
                <a:lnTo>
                  <a:pt x="232969" y="4939"/>
                </a:lnTo>
                <a:lnTo>
                  <a:pt x="232969" y="7658"/>
                </a:lnTo>
                <a:lnTo>
                  <a:pt x="232969" y="30534"/>
                </a:lnTo>
                <a:lnTo>
                  <a:pt x="232933" y="31622"/>
                </a:lnTo>
                <a:lnTo>
                  <a:pt x="232136" y="33471"/>
                </a:lnTo>
                <a:lnTo>
                  <a:pt x="230723" y="34921"/>
                </a:lnTo>
                <a:lnTo>
                  <a:pt x="228839" y="35719"/>
                </a:lnTo>
                <a:lnTo>
                  <a:pt x="227752" y="35755"/>
                </a:lnTo>
                <a:lnTo>
                  <a:pt x="226701" y="35719"/>
                </a:lnTo>
                <a:lnTo>
                  <a:pt x="224853" y="34921"/>
                </a:lnTo>
                <a:lnTo>
                  <a:pt x="223440" y="33471"/>
                </a:lnTo>
                <a:lnTo>
                  <a:pt x="222643" y="31622"/>
                </a:lnTo>
                <a:lnTo>
                  <a:pt x="222534" y="30534"/>
                </a:lnTo>
                <a:lnTo>
                  <a:pt x="222534" y="7658"/>
                </a:lnTo>
                <a:lnTo>
                  <a:pt x="222534" y="5193"/>
                </a:lnTo>
                <a:lnTo>
                  <a:pt x="222281" y="371"/>
                </a:lnTo>
                <a:close/>
                <a:moveTo>
                  <a:pt x="199826" y="0"/>
                </a:moveTo>
                <a:lnTo>
                  <a:pt x="210314" y="0"/>
                </a:lnTo>
                <a:lnTo>
                  <a:pt x="210673" y="3307"/>
                </a:lnTo>
                <a:lnTo>
                  <a:pt x="210781" y="7694"/>
                </a:lnTo>
                <a:lnTo>
                  <a:pt x="210781" y="30570"/>
                </a:lnTo>
                <a:lnTo>
                  <a:pt x="210673" y="37459"/>
                </a:lnTo>
                <a:lnTo>
                  <a:pt x="209730" y="51199"/>
                </a:lnTo>
                <a:lnTo>
                  <a:pt x="208896" y="58051"/>
                </a:lnTo>
                <a:lnTo>
                  <a:pt x="208679" y="58957"/>
                </a:lnTo>
                <a:lnTo>
                  <a:pt x="207809" y="60589"/>
                </a:lnTo>
                <a:lnTo>
                  <a:pt x="206395" y="61785"/>
                </a:lnTo>
                <a:lnTo>
                  <a:pt x="204655" y="62474"/>
                </a:lnTo>
                <a:lnTo>
                  <a:pt x="203712" y="62510"/>
                </a:lnTo>
                <a:lnTo>
                  <a:pt x="203349" y="62510"/>
                </a:lnTo>
                <a:lnTo>
                  <a:pt x="202987" y="62474"/>
                </a:lnTo>
                <a:lnTo>
                  <a:pt x="201935" y="62256"/>
                </a:lnTo>
                <a:lnTo>
                  <a:pt x="200195" y="61205"/>
                </a:lnTo>
                <a:lnTo>
                  <a:pt x="198963" y="59610"/>
                </a:lnTo>
                <a:lnTo>
                  <a:pt x="198455" y="57652"/>
                </a:lnTo>
                <a:lnTo>
                  <a:pt x="198564" y="56565"/>
                </a:lnTo>
                <a:lnTo>
                  <a:pt x="199325" y="50148"/>
                </a:lnTo>
                <a:lnTo>
                  <a:pt x="200231" y="37096"/>
                </a:lnTo>
                <a:lnTo>
                  <a:pt x="200340" y="30570"/>
                </a:lnTo>
                <a:lnTo>
                  <a:pt x="200340" y="7694"/>
                </a:lnTo>
                <a:lnTo>
                  <a:pt x="200231" y="3851"/>
                </a:lnTo>
                <a:close/>
                <a:moveTo>
                  <a:pt x="177461" y="0"/>
                </a:moveTo>
                <a:lnTo>
                  <a:pt x="187963" y="0"/>
                </a:lnTo>
                <a:lnTo>
                  <a:pt x="188449" y="4593"/>
                </a:lnTo>
                <a:lnTo>
                  <a:pt x="188485" y="7710"/>
                </a:lnTo>
                <a:lnTo>
                  <a:pt x="188485" y="30578"/>
                </a:lnTo>
                <a:lnTo>
                  <a:pt x="188449" y="34746"/>
                </a:lnTo>
                <a:lnTo>
                  <a:pt x="188086" y="43009"/>
                </a:lnTo>
                <a:lnTo>
                  <a:pt x="187289" y="51199"/>
                </a:lnTo>
                <a:lnTo>
                  <a:pt x="186202" y="59354"/>
                </a:lnTo>
                <a:lnTo>
                  <a:pt x="184679" y="67363"/>
                </a:lnTo>
                <a:lnTo>
                  <a:pt x="182795" y="75300"/>
                </a:lnTo>
                <a:lnTo>
                  <a:pt x="180547" y="83201"/>
                </a:lnTo>
                <a:lnTo>
                  <a:pt x="178010" y="90920"/>
                </a:lnTo>
                <a:lnTo>
                  <a:pt x="175074" y="98495"/>
                </a:lnTo>
                <a:lnTo>
                  <a:pt x="171776" y="105960"/>
                </a:lnTo>
                <a:lnTo>
                  <a:pt x="168151" y="113245"/>
                </a:lnTo>
                <a:lnTo>
                  <a:pt x="164164" y="120421"/>
                </a:lnTo>
                <a:lnTo>
                  <a:pt x="159887" y="127343"/>
                </a:lnTo>
                <a:lnTo>
                  <a:pt x="155248" y="134120"/>
                </a:lnTo>
                <a:lnTo>
                  <a:pt x="150282" y="140716"/>
                </a:lnTo>
                <a:lnTo>
                  <a:pt x="145027" y="147095"/>
                </a:lnTo>
                <a:lnTo>
                  <a:pt x="142236" y="150211"/>
                </a:lnTo>
                <a:lnTo>
                  <a:pt x="137017" y="155937"/>
                </a:lnTo>
                <a:lnTo>
                  <a:pt x="136183" y="156735"/>
                </a:lnTo>
                <a:lnTo>
                  <a:pt x="134226" y="157568"/>
                </a:lnTo>
                <a:lnTo>
                  <a:pt x="133175" y="157677"/>
                </a:lnTo>
                <a:lnTo>
                  <a:pt x="132232" y="157641"/>
                </a:lnTo>
                <a:lnTo>
                  <a:pt x="130456" y="156952"/>
                </a:lnTo>
                <a:lnTo>
                  <a:pt x="129659" y="156336"/>
                </a:lnTo>
                <a:lnTo>
                  <a:pt x="128934" y="155539"/>
                </a:lnTo>
                <a:lnTo>
                  <a:pt x="128064" y="153654"/>
                </a:lnTo>
                <a:lnTo>
                  <a:pt x="127955" y="151661"/>
                </a:lnTo>
                <a:lnTo>
                  <a:pt x="128644" y="149740"/>
                </a:lnTo>
                <a:lnTo>
                  <a:pt x="129296" y="148907"/>
                </a:lnTo>
                <a:lnTo>
                  <a:pt x="134516" y="143180"/>
                </a:lnTo>
                <a:lnTo>
                  <a:pt x="137125" y="140245"/>
                </a:lnTo>
                <a:lnTo>
                  <a:pt x="142091" y="134301"/>
                </a:lnTo>
                <a:lnTo>
                  <a:pt x="146730" y="128068"/>
                </a:lnTo>
                <a:lnTo>
                  <a:pt x="151116" y="121725"/>
                </a:lnTo>
                <a:lnTo>
                  <a:pt x="155139" y="115129"/>
                </a:lnTo>
                <a:lnTo>
                  <a:pt x="158909" y="108389"/>
                </a:lnTo>
                <a:lnTo>
                  <a:pt x="162280" y="101503"/>
                </a:lnTo>
                <a:lnTo>
                  <a:pt x="165433" y="94508"/>
                </a:lnTo>
                <a:lnTo>
                  <a:pt x="168188" y="87368"/>
                </a:lnTo>
                <a:lnTo>
                  <a:pt x="170580" y="80120"/>
                </a:lnTo>
                <a:lnTo>
                  <a:pt x="172682" y="72691"/>
                </a:lnTo>
                <a:lnTo>
                  <a:pt x="174458" y="65225"/>
                </a:lnTo>
                <a:lnTo>
                  <a:pt x="175872" y="57650"/>
                </a:lnTo>
                <a:lnTo>
                  <a:pt x="176959" y="50003"/>
                </a:lnTo>
                <a:lnTo>
                  <a:pt x="177648" y="42284"/>
                </a:lnTo>
                <a:lnTo>
                  <a:pt x="178010" y="34492"/>
                </a:lnTo>
                <a:lnTo>
                  <a:pt x="178046" y="30578"/>
                </a:lnTo>
                <a:lnTo>
                  <a:pt x="178046" y="7710"/>
                </a:lnTo>
                <a:lnTo>
                  <a:pt x="178010" y="5100"/>
                </a:lnTo>
                <a:lnTo>
                  <a:pt x="177467" y="26"/>
                </a:lnTo>
                <a:close/>
                <a:moveTo>
                  <a:pt x="154678" y="0"/>
                </a:moveTo>
                <a:lnTo>
                  <a:pt x="165404" y="0"/>
                </a:lnTo>
                <a:lnTo>
                  <a:pt x="165790" y="1808"/>
                </a:lnTo>
                <a:lnTo>
                  <a:pt x="166189" y="5722"/>
                </a:lnTo>
                <a:lnTo>
                  <a:pt x="166189" y="7716"/>
                </a:lnTo>
                <a:lnTo>
                  <a:pt x="166189" y="30583"/>
                </a:lnTo>
                <a:lnTo>
                  <a:pt x="166189" y="34243"/>
                </a:lnTo>
                <a:lnTo>
                  <a:pt x="165827" y="41455"/>
                </a:lnTo>
                <a:lnTo>
                  <a:pt x="165210" y="48631"/>
                </a:lnTo>
                <a:lnTo>
                  <a:pt x="164232" y="55734"/>
                </a:lnTo>
                <a:lnTo>
                  <a:pt x="162855" y="62801"/>
                </a:lnTo>
                <a:lnTo>
                  <a:pt x="161224" y="69722"/>
                </a:lnTo>
                <a:lnTo>
                  <a:pt x="159303" y="76608"/>
                </a:lnTo>
                <a:lnTo>
                  <a:pt x="157020" y="83349"/>
                </a:lnTo>
                <a:lnTo>
                  <a:pt x="154446" y="89981"/>
                </a:lnTo>
                <a:lnTo>
                  <a:pt x="151583" y="96504"/>
                </a:lnTo>
                <a:lnTo>
                  <a:pt x="148394" y="102918"/>
                </a:lnTo>
                <a:lnTo>
                  <a:pt x="144951" y="109152"/>
                </a:lnTo>
                <a:lnTo>
                  <a:pt x="141218" y="115240"/>
                </a:lnTo>
                <a:lnTo>
                  <a:pt x="137122" y="121183"/>
                </a:lnTo>
                <a:lnTo>
                  <a:pt x="132809" y="126946"/>
                </a:lnTo>
                <a:lnTo>
                  <a:pt x="128207" y="132526"/>
                </a:lnTo>
                <a:lnTo>
                  <a:pt x="125742" y="135244"/>
                </a:lnTo>
                <a:lnTo>
                  <a:pt x="106932" y="156010"/>
                </a:lnTo>
                <a:lnTo>
                  <a:pt x="106099" y="156771"/>
                </a:lnTo>
                <a:lnTo>
                  <a:pt x="104105" y="157641"/>
                </a:lnTo>
                <a:lnTo>
                  <a:pt x="103054" y="157677"/>
                </a:lnTo>
                <a:lnTo>
                  <a:pt x="102112" y="157641"/>
                </a:lnTo>
                <a:lnTo>
                  <a:pt x="100300" y="156952"/>
                </a:lnTo>
                <a:lnTo>
                  <a:pt x="99502" y="156336"/>
                </a:lnTo>
                <a:lnTo>
                  <a:pt x="98777" y="155575"/>
                </a:lnTo>
                <a:lnTo>
                  <a:pt x="97944" y="153691"/>
                </a:lnTo>
                <a:lnTo>
                  <a:pt x="97835" y="151734"/>
                </a:lnTo>
                <a:lnTo>
                  <a:pt x="98524" y="149777"/>
                </a:lnTo>
                <a:lnTo>
                  <a:pt x="99212" y="148943"/>
                </a:lnTo>
                <a:lnTo>
                  <a:pt x="118022" y="128178"/>
                </a:lnTo>
                <a:lnTo>
                  <a:pt x="120342" y="125677"/>
                </a:lnTo>
                <a:lnTo>
                  <a:pt x="124619" y="120459"/>
                </a:lnTo>
                <a:lnTo>
                  <a:pt x="128678" y="115095"/>
                </a:lnTo>
                <a:lnTo>
                  <a:pt x="132447" y="109550"/>
                </a:lnTo>
                <a:lnTo>
                  <a:pt x="135926" y="103861"/>
                </a:lnTo>
                <a:lnTo>
                  <a:pt x="139152" y="98062"/>
                </a:lnTo>
                <a:lnTo>
                  <a:pt x="142160" y="92119"/>
                </a:lnTo>
                <a:lnTo>
                  <a:pt x="144806" y="86030"/>
                </a:lnTo>
                <a:lnTo>
                  <a:pt x="147198" y="79797"/>
                </a:lnTo>
                <a:lnTo>
                  <a:pt x="149336" y="73491"/>
                </a:lnTo>
                <a:lnTo>
                  <a:pt x="151112" y="67113"/>
                </a:lnTo>
                <a:lnTo>
                  <a:pt x="152670" y="60590"/>
                </a:lnTo>
                <a:lnTo>
                  <a:pt x="153866" y="54067"/>
                </a:lnTo>
                <a:lnTo>
                  <a:pt x="154809" y="47435"/>
                </a:lnTo>
                <a:lnTo>
                  <a:pt x="155461" y="40694"/>
                </a:lnTo>
                <a:lnTo>
                  <a:pt x="155751" y="33990"/>
                </a:lnTo>
                <a:lnTo>
                  <a:pt x="155751" y="30583"/>
                </a:lnTo>
                <a:lnTo>
                  <a:pt x="155751" y="7716"/>
                </a:lnTo>
                <a:lnTo>
                  <a:pt x="155751" y="6266"/>
                </a:lnTo>
                <a:lnTo>
                  <a:pt x="155461" y="3439"/>
                </a:lnTo>
                <a:lnTo>
                  <a:pt x="154881" y="685"/>
                </a:lnTo>
                <a:close/>
                <a:moveTo>
                  <a:pt x="113160" y="0"/>
                </a:moveTo>
                <a:lnTo>
                  <a:pt x="142020" y="0"/>
                </a:lnTo>
                <a:lnTo>
                  <a:pt x="143276" y="2870"/>
                </a:lnTo>
                <a:lnTo>
                  <a:pt x="143929" y="6059"/>
                </a:lnTo>
                <a:lnTo>
                  <a:pt x="144001" y="7727"/>
                </a:lnTo>
                <a:lnTo>
                  <a:pt x="144001" y="30598"/>
                </a:lnTo>
                <a:lnTo>
                  <a:pt x="143929" y="33715"/>
                </a:lnTo>
                <a:lnTo>
                  <a:pt x="143675" y="39876"/>
                </a:lnTo>
                <a:lnTo>
                  <a:pt x="143095" y="46038"/>
                </a:lnTo>
                <a:lnTo>
                  <a:pt x="142224" y="52164"/>
                </a:lnTo>
                <a:lnTo>
                  <a:pt x="141136" y="58217"/>
                </a:lnTo>
                <a:lnTo>
                  <a:pt x="139722" y="64161"/>
                </a:lnTo>
                <a:lnTo>
                  <a:pt x="138053" y="69997"/>
                </a:lnTo>
                <a:lnTo>
                  <a:pt x="136095" y="75796"/>
                </a:lnTo>
                <a:lnTo>
                  <a:pt x="133918" y="81486"/>
                </a:lnTo>
                <a:lnTo>
                  <a:pt x="131416" y="87068"/>
                </a:lnTo>
                <a:lnTo>
                  <a:pt x="128695" y="92578"/>
                </a:lnTo>
                <a:lnTo>
                  <a:pt x="125721" y="97942"/>
                </a:lnTo>
                <a:lnTo>
                  <a:pt x="122530" y="103161"/>
                </a:lnTo>
                <a:lnTo>
                  <a:pt x="119048" y="108236"/>
                </a:lnTo>
                <a:lnTo>
                  <a:pt x="115312" y="113165"/>
                </a:lnTo>
                <a:lnTo>
                  <a:pt x="111358" y="117913"/>
                </a:lnTo>
                <a:lnTo>
                  <a:pt x="109327" y="120269"/>
                </a:lnTo>
                <a:lnTo>
                  <a:pt x="86912" y="144880"/>
                </a:lnTo>
                <a:lnTo>
                  <a:pt x="86078" y="145641"/>
                </a:lnTo>
                <a:lnTo>
                  <a:pt x="84083" y="146547"/>
                </a:lnTo>
                <a:lnTo>
                  <a:pt x="83068" y="146583"/>
                </a:lnTo>
                <a:lnTo>
                  <a:pt x="82125" y="146547"/>
                </a:lnTo>
                <a:lnTo>
                  <a:pt x="80348" y="145858"/>
                </a:lnTo>
                <a:lnTo>
                  <a:pt x="79550" y="145242"/>
                </a:lnTo>
                <a:lnTo>
                  <a:pt x="78824" y="144445"/>
                </a:lnTo>
                <a:lnTo>
                  <a:pt x="77954" y="142633"/>
                </a:lnTo>
                <a:lnTo>
                  <a:pt x="77845" y="140639"/>
                </a:lnTo>
                <a:lnTo>
                  <a:pt x="78498" y="138718"/>
                </a:lnTo>
                <a:lnTo>
                  <a:pt x="79187" y="137884"/>
                </a:lnTo>
                <a:lnTo>
                  <a:pt x="101602" y="113237"/>
                </a:lnTo>
                <a:lnTo>
                  <a:pt x="103488" y="111099"/>
                </a:lnTo>
                <a:lnTo>
                  <a:pt x="107115" y="106713"/>
                </a:lnTo>
                <a:lnTo>
                  <a:pt x="110560" y="102183"/>
                </a:lnTo>
                <a:lnTo>
                  <a:pt x="113752" y="97471"/>
                </a:lnTo>
                <a:lnTo>
                  <a:pt x="116726" y="92650"/>
                </a:lnTo>
                <a:lnTo>
                  <a:pt x="119447" y="87721"/>
                </a:lnTo>
                <a:lnTo>
                  <a:pt x="121949" y="82682"/>
                </a:lnTo>
                <a:lnTo>
                  <a:pt x="124271" y="77536"/>
                </a:lnTo>
                <a:lnTo>
                  <a:pt x="126302" y="72244"/>
                </a:lnTo>
                <a:lnTo>
                  <a:pt x="128079" y="66916"/>
                </a:lnTo>
                <a:lnTo>
                  <a:pt x="129602" y="61515"/>
                </a:lnTo>
                <a:lnTo>
                  <a:pt x="130908" y="56006"/>
                </a:lnTo>
                <a:lnTo>
                  <a:pt x="131923" y="50496"/>
                </a:lnTo>
                <a:lnTo>
                  <a:pt x="132721" y="44842"/>
                </a:lnTo>
                <a:lnTo>
                  <a:pt x="133229" y="39224"/>
                </a:lnTo>
                <a:lnTo>
                  <a:pt x="133519" y="33461"/>
                </a:lnTo>
                <a:lnTo>
                  <a:pt x="133556" y="30598"/>
                </a:lnTo>
                <a:lnTo>
                  <a:pt x="133556" y="7727"/>
                </a:lnTo>
                <a:lnTo>
                  <a:pt x="133447" y="6531"/>
                </a:lnTo>
                <a:lnTo>
                  <a:pt x="132576" y="4392"/>
                </a:lnTo>
                <a:lnTo>
                  <a:pt x="130944" y="2761"/>
                </a:lnTo>
                <a:lnTo>
                  <a:pt x="128804" y="1891"/>
                </a:lnTo>
                <a:lnTo>
                  <a:pt x="127607" y="1819"/>
                </a:lnTo>
                <a:lnTo>
                  <a:pt x="126410" y="1891"/>
                </a:lnTo>
                <a:lnTo>
                  <a:pt x="124307" y="2761"/>
                </a:lnTo>
                <a:lnTo>
                  <a:pt x="122675" y="4392"/>
                </a:lnTo>
                <a:lnTo>
                  <a:pt x="121804" y="6531"/>
                </a:lnTo>
                <a:lnTo>
                  <a:pt x="121695" y="7727"/>
                </a:lnTo>
                <a:lnTo>
                  <a:pt x="121695" y="28423"/>
                </a:lnTo>
                <a:lnTo>
                  <a:pt x="121587" y="33534"/>
                </a:lnTo>
                <a:lnTo>
                  <a:pt x="120643" y="43682"/>
                </a:lnTo>
                <a:lnTo>
                  <a:pt x="118830" y="53686"/>
                </a:lnTo>
                <a:lnTo>
                  <a:pt x="116074" y="63436"/>
                </a:lnTo>
                <a:lnTo>
                  <a:pt x="112447" y="72824"/>
                </a:lnTo>
                <a:lnTo>
                  <a:pt x="107949" y="81921"/>
                </a:lnTo>
                <a:lnTo>
                  <a:pt x="102690" y="90584"/>
                </a:lnTo>
                <a:lnTo>
                  <a:pt x="96597" y="98775"/>
                </a:lnTo>
                <a:lnTo>
                  <a:pt x="93187" y="102654"/>
                </a:lnTo>
                <a:lnTo>
                  <a:pt x="70192" y="128171"/>
                </a:lnTo>
                <a:lnTo>
                  <a:pt x="69467" y="128896"/>
                </a:lnTo>
                <a:lnTo>
                  <a:pt x="67617" y="129765"/>
                </a:lnTo>
                <a:lnTo>
                  <a:pt x="65622" y="129874"/>
                </a:lnTo>
                <a:lnTo>
                  <a:pt x="63700" y="129222"/>
                </a:lnTo>
                <a:lnTo>
                  <a:pt x="62829" y="128533"/>
                </a:lnTo>
                <a:lnTo>
                  <a:pt x="62104" y="127808"/>
                </a:lnTo>
                <a:lnTo>
                  <a:pt x="61233" y="125923"/>
                </a:lnTo>
                <a:lnTo>
                  <a:pt x="61124" y="123930"/>
                </a:lnTo>
                <a:lnTo>
                  <a:pt x="61814" y="122009"/>
                </a:lnTo>
                <a:lnTo>
                  <a:pt x="62466" y="121175"/>
                </a:lnTo>
                <a:lnTo>
                  <a:pt x="85389" y="95658"/>
                </a:lnTo>
                <a:lnTo>
                  <a:pt x="88472" y="92143"/>
                </a:lnTo>
                <a:lnTo>
                  <a:pt x="94021" y="84748"/>
                </a:lnTo>
                <a:lnTo>
                  <a:pt x="98809" y="76883"/>
                </a:lnTo>
                <a:lnTo>
                  <a:pt x="102907" y="68655"/>
                </a:lnTo>
                <a:lnTo>
                  <a:pt x="106136" y="60138"/>
                </a:lnTo>
                <a:lnTo>
                  <a:pt x="108638" y="51330"/>
                </a:lnTo>
                <a:lnTo>
                  <a:pt x="110307" y="42232"/>
                </a:lnTo>
                <a:lnTo>
                  <a:pt x="111213" y="33062"/>
                </a:lnTo>
                <a:lnTo>
                  <a:pt x="111250" y="28423"/>
                </a:lnTo>
                <a:lnTo>
                  <a:pt x="111250" y="7727"/>
                </a:lnTo>
                <a:lnTo>
                  <a:pt x="111322" y="6059"/>
                </a:lnTo>
                <a:lnTo>
                  <a:pt x="111975" y="2870"/>
                </a:lnTo>
                <a:close/>
                <a:moveTo>
                  <a:pt x="89759" y="0"/>
                </a:moveTo>
                <a:lnTo>
                  <a:pt x="100513" y="0"/>
                </a:lnTo>
                <a:lnTo>
                  <a:pt x="100300" y="685"/>
                </a:lnTo>
                <a:lnTo>
                  <a:pt x="99720" y="3439"/>
                </a:lnTo>
                <a:lnTo>
                  <a:pt x="99466" y="6266"/>
                </a:lnTo>
                <a:lnTo>
                  <a:pt x="99394" y="7716"/>
                </a:lnTo>
                <a:lnTo>
                  <a:pt x="99394" y="28409"/>
                </a:lnTo>
                <a:lnTo>
                  <a:pt x="99357" y="32468"/>
                </a:lnTo>
                <a:lnTo>
                  <a:pt x="98633" y="40622"/>
                </a:lnTo>
                <a:lnTo>
                  <a:pt x="97110" y="48594"/>
                </a:lnTo>
                <a:lnTo>
                  <a:pt x="94936" y="56350"/>
                </a:lnTo>
                <a:lnTo>
                  <a:pt x="92036" y="63924"/>
                </a:lnTo>
                <a:lnTo>
                  <a:pt x="88448" y="71172"/>
                </a:lnTo>
                <a:lnTo>
                  <a:pt x="84208" y="78094"/>
                </a:lnTo>
                <a:lnTo>
                  <a:pt x="79351" y="84653"/>
                </a:lnTo>
                <a:lnTo>
                  <a:pt x="76669" y="87734"/>
                </a:lnTo>
                <a:lnTo>
                  <a:pt x="60324" y="105854"/>
                </a:lnTo>
                <a:lnTo>
                  <a:pt x="59599" y="106579"/>
                </a:lnTo>
                <a:lnTo>
                  <a:pt x="57715" y="107448"/>
                </a:lnTo>
                <a:lnTo>
                  <a:pt x="55721" y="107557"/>
                </a:lnTo>
                <a:lnTo>
                  <a:pt x="53800" y="106905"/>
                </a:lnTo>
                <a:lnTo>
                  <a:pt x="52967" y="106252"/>
                </a:lnTo>
                <a:lnTo>
                  <a:pt x="52242" y="105491"/>
                </a:lnTo>
                <a:lnTo>
                  <a:pt x="51336" y="103643"/>
                </a:lnTo>
                <a:lnTo>
                  <a:pt x="51227" y="101614"/>
                </a:lnTo>
                <a:lnTo>
                  <a:pt x="51916" y="99729"/>
                </a:lnTo>
                <a:lnTo>
                  <a:pt x="52604" y="98859"/>
                </a:lnTo>
                <a:lnTo>
                  <a:pt x="68877" y="80739"/>
                </a:lnTo>
                <a:lnTo>
                  <a:pt x="71269" y="78021"/>
                </a:lnTo>
                <a:lnTo>
                  <a:pt x="75546" y="72223"/>
                </a:lnTo>
                <a:lnTo>
                  <a:pt x="79315" y="66135"/>
                </a:lnTo>
                <a:lnTo>
                  <a:pt x="82432" y="59720"/>
                </a:lnTo>
                <a:lnTo>
                  <a:pt x="85005" y="53088"/>
                </a:lnTo>
                <a:lnTo>
                  <a:pt x="86926" y="46203"/>
                </a:lnTo>
                <a:lnTo>
                  <a:pt x="88231" y="39208"/>
                </a:lnTo>
                <a:lnTo>
                  <a:pt x="88920" y="31996"/>
                </a:lnTo>
                <a:lnTo>
                  <a:pt x="88956" y="28409"/>
                </a:lnTo>
                <a:lnTo>
                  <a:pt x="88956" y="7716"/>
                </a:lnTo>
                <a:lnTo>
                  <a:pt x="89028" y="5722"/>
                </a:lnTo>
                <a:lnTo>
                  <a:pt x="89391" y="1808"/>
                </a:lnTo>
                <a:close/>
                <a:moveTo>
                  <a:pt x="67259" y="0"/>
                </a:moveTo>
                <a:lnTo>
                  <a:pt x="77688" y="0"/>
                </a:lnTo>
                <a:lnTo>
                  <a:pt x="77683" y="26"/>
                </a:lnTo>
                <a:lnTo>
                  <a:pt x="77175" y="5100"/>
                </a:lnTo>
                <a:lnTo>
                  <a:pt x="77175" y="7710"/>
                </a:lnTo>
                <a:lnTo>
                  <a:pt x="77175" y="28403"/>
                </a:lnTo>
                <a:lnTo>
                  <a:pt x="77139" y="31448"/>
                </a:lnTo>
                <a:lnTo>
                  <a:pt x="76559" y="37536"/>
                </a:lnTo>
                <a:lnTo>
                  <a:pt x="75436" y="43516"/>
                </a:lnTo>
                <a:lnTo>
                  <a:pt x="73768" y="49315"/>
                </a:lnTo>
                <a:lnTo>
                  <a:pt x="71630" y="55005"/>
                </a:lnTo>
                <a:lnTo>
                  <a:pt x="68948" y="60441"/>
                </a:lnTo>
                <a:lnTo>
                  <a:pt x="65794" y="65587"/>
                </a:lnTo>
                <a:lnTo>
                  <a:pt x="62133" y="70516"/>
                </a:lnTo>
                <a:lnTo>
                  <a:pt x="60104" y="72799"/>
                </a:lnTo>
                <a:lnTo>
                  <a:pt x="45388" y="89144"/>
                </a:lnTo>
                <a:lnTo>
                  <a:pt x="44663" y="89869"/>
                </a:lnTo>
                <a:lnTo>
                  <a:pt x="42778" y="90775"/>
                </a:lnTo>
                <a:lnTo>
                  <a:pt x="40785" y="90848"/>
                </a:lnTo>
                <a:lnTo>
                  <a:pt x="38864" y="90195"/>
                </a:lnTo>
                <a:lnTo>
                  <a:pt x="38030" y="89543"/>
                </a:lnTo>
                <a:lnTo>
                  <a:pt x="37305" y="88782"/>
                </a:lnTo>
                <a:lnTo>
                  <a:pt x="36435" y="86934"/>
                </a:lnTo>
                <a:lnTo>
                  <a:pt x="36327" y="84904"/>
                </a:lnTo>
                <a:lnTo>
                  <a:pt x="36979" y="83019"/>
                </a:lnTo>
                <a:lnTo>
                  <a:pt x="37668" y="82150"/>
                </a:lnTo>
                <a:lnTo>
                  <a:pt x="52347" y="65877"/>
                </a:lnTo>
                <a:lnTo>
                  <a:pt x="54051" y="63884"/>
                </a:lnTo>
                <a:lnTo>
                  <a:pt x="57132" y="59752"/>
                </a:lnTo>
                <a:lnTo>
                  <a:pt x="59814" y="55367"/>
                </a:lnTo>
                <a:lnTo>
                  <a:pt x="62025" y="50837"/>
                </a:lnTo>
                <a:lnTo>
                  <a:pt x="63873" y="46017"/>
                </a:lnTo>
                <a:lnTo>
                  <a:pt x="65287" y="41124"/>
                </a:lnTo>
                <a:lnTo>
                  <a:pt x="66229" y="36123"/>
                </a:lnTo>
                <a:lnTo>
                  <a:pt x="66700" y="30940"/>
                </a:lnTo>
                <a:lnTo>
                  <a:pt x="66737" y="28403"/>
                </a:lnTo>
                <a:lnTo>
                  <a:pt x="66737" y="7710"/>
                </a:lnTo>
                <a:lnTo>
                  <a:pt x="66773" y="4593"/>
                </a:lnTo>
                <a:close/>
                <a:moveTo>
                  <a:pt x="44792" y="0"/>
                </a:moveTo>
                <a:lnTo>
                  <a:pt x="55265" y="0"/>
                </a:lnTo>
                <a:lnTo>
                  <a:pt x="54899" y="4395"/>
                </a:lnTo>
                <a:lnTo>
                  <a:pt x="54826" y="7694"/>
                </a:lnTo>
                <a:lnTo>
                  <a:pt x="54790" y="8746"/>
                </a:lnTo>
                <a:lnTo>
                  <a:pt x="53955" y="10631"/>
                </a:lnTo>
                <a:lnTo>
                  <a:pt x="52540" y="12045"/>
                </a:lnTo>
                <a:lnTo>
                  <a:pt x="50653" y="12879"/>
                </a:lnTo>
                <a:lnTo>
                  <a:pt x="49601" y="12915"/>
                </a:lnTo>
                <a:lnTo>
                  <a:pt x="48548" y="12879"/>
                </a:lnTo>
                <a:lnTo>
                  <a:pt x="46697" y="12045"/>
                </a:lnTo>
                <a:lnTo>
                  <a:pt x="45282" y="10631"/>
                </a:lnTo>
                <a:lnTo>
                  <a:pt x="44448" y="8746"/>
                </a:lnTo>
                <a:lnTo>
                  <a:pt x="44375" y="7694"/>
                </a:lnTo>
                <a:lnTo>
                  <a:pt x="44448" y="3924"/>
                </a:lnTo>
                <a:close/>
                <a:moveTo>
                  <a:pt x="22468" y="0"/>
                </a:moveTo>
                <a:lnTo>
                  <a:pt x="32946" y="0"/>
                </a:lnTo>
                <a:lnTo>
                  <a:pt x="32649" y="3199"/>
                </a:lnTo>
                <a:lnTo>
                  <a:pt x="32540" y="7730"/>
                </a:lnTo>
                <a:lnTo>
                  <a:pt x="32540" y="28431"/>
                </a:lnTo>
                <a:lnTo>
                  <a:pt x="32504" y="30389"/>
                </a:lnTo>
                <a:lnTo>
                  <a:pt x="31780" y="34377"/>
                </a:lnTo>
                <a:lnTo>
                  <a:pt x="30367" y="38075"/>
                </a:lnTo>
                <a:lnTo>
                  <a:pt x="28266" y="41519"/>
                </a:lnTo>
                <a:lnTo>
                  <a:pt x="26925" y="43078"/>
                </a:lnTo>
                <a:lnTo>
                  <a:pt x="20513" y="50256"/>
                </a:lnTo>
                <a:lnTo>
                  <a:pt x="19680" y="51018"/>
                </a:lnTo>
                <a:lnTo>
                  <a:pt x="17687" y="51852"/>
                </a:lnTo>
                <a:lnTo>
                  <a:pt x="16637" y="51960"/>
                </a:lnTo>
                <a:lnTo>
                  <a:pt x="15695" y="51924"/>
                </a:lnTo>
                <a:lnTo>
                  <a:pt x="13920" y="51235"/>
                </a:lnTo>
                <a:lnTo>
                  <a:pt x="13159" y="50619"/>
                </a:lnTo>
                <a:lnTo>
                  <a:pt x="12434" y="49821"/>
                </a:lnTo>
                <a:lnTo>
                  <a:pt x="11529" y="48009"/>
                </a:lnTo>
                <a:lnTo>
                  <a:pt x="11420" y="46015"/>
                </a:lnTo>
                <a:lnTo>
                  <a:pt x="12108" y="44093"/>
                </a:lnTo>
                <a:lnTo>
                  <a:pt x="12797" y="43259"/>
                </a:lnTo>
                <a:lnTo>
                  <a:pt x="19209" y="36081"/>
                </a:lnTo>
                <a:lnTo>
                  <a:pt x="19897" y="35247"/>
                </a:lnTo>
                <a:lnTo>
                  <a:pt x="20984" y="33471"/>
                </a:lnTo>
                <a:lnTo>
                  <a:pt x="21709" y="31549"/>
                </a:lnTo>
                <a:lnTo>
                  <a:pt x="22107" y="29447"/>
                </a:lnTo>
                <a:lnTo>
                  <a:pt x="22107" y="28431"/>
                </a:lnTo>
                <a:lnTo>
                  <a:pt x="22107" y="7730"/>
                </a:lnTo>
                <a:lnTo>
                  <a:pt x="22216" y="2655"/>
                </a:lnTo>
                <a:close/>
                <a:moveTo>
                  <a:pt x="91" y="0"/>
                </a:moveTo>
                <a:lnTo>
                  <a:pt x="10564" y="0"/>
                </a:lnTo>
                <a:lnTo>
                  <a:pt x="10441" y="2398"/>
                </a:lnTo>
                <a:lnTo>
                  <a:pt x="10332" y="3450"/>
                </a:lnTo>
                <a:lnTo>
                  <a:pt x="9499" y="5228"/>
                </a:lnTo>
                <a:lnTo>
                  <a:pt x="8085" y="6570"/>
                </a:lnTo>
                <a:lnTo>
                  <a:pt x="6272" y="7332"/>
                </a:lnTo>
                <a:lnTo>
                  <a:pt x="5221" y="7368"/>
                </a:lnTo>
                <a:lnTo>
                  <a:pt x="5112" y="7368"/>
                </a:lnTo>
                <a:lnTo>
                  <a:pt x="5003" y="7368"/>
                </a:lnTo>
                <a:lnTo>
                  <a:pt x="3915" y="7259"/>
                </a:lnTo>
                <a:lnTo>
                  <a:pt x="2103" y="6388"/>
                </a:lnTo>
                <a:lnTo>
                  <a:pt x="725" y="4901"/>
                </a:lnTo>
                <a:lnTo>
                  <a:pt x="36" y="2979"/>
                </a:lnTo>
                <a:lnTo>
                  <a:pt x="0" y="1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42" name="Google Shape;242;ge65e1b33f9_0_5"/>
          <p:cNvCxnSpPr/>
          <p:nvPr/>
        </p:nvCxnSpPr>
        <p:spPr>
          <a:xfrm>
            <a:off x="265270" y="6648254"/>
            <a:ext cx="11664000" cy="0"/>
          </a:xfrm>
          <a:prstGeom prst="straightConnector1">
            <a:avLst/>
          </a:prstGeom>
          <a:noFill/>
          <a:ln cap="rnd" cmpd="sng" w="9525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3" name="Google Shape;243;ge65e1b33f9_0_5"/>
          <p:cNvSpPr/>
          <p:nvPr/>
        </p:nvSpPr>
        <p:spPr>
          <a:xfrm>
            <a:off x="1384560" y="428675"/>
            <a:ext cx="101799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아이디어(New Idea)_</a:t>
            </a:r>
            <a:r>
              <a:rPr b="1" lang="en-US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HIDcard (Hospital ID card)</a:t>
            </a:r>
            <a:endParaRPr b="1" i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44" name="Google Shape;244;ge65e1b33f9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975" y="2145625"/>
            <a:ext cx="2740251" cy="200514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e65e1b33f9_0_5"/>
          <p:cNvSpPr txBox="1"/>
          <p:nvPr/>
        </p:nvSpPr>
        <p:spPr>
          <a:xfrm>
            <a:off x="3595125" y="1293550"/>
            <a:ext cx="50043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Emergency!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46" name="Google Shape;246;ge65e1b33f9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8075" y="2301550"/>
            <a:ext cx="3243300" cy="162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e65e1b33f9_0_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97651" y="2145637"/>
            <a:ext cx="1899749" cy="200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ge65e1b33f9_0_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6677" y="4602650"/>
            <a:ext cx="2478499" cy="1845989"/>
          </a:xfrm>
          <a:prstGeom prst="rect">
            <a:avLst/>
          </a:prstGeom>
          <a:noFill/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</p:pic>
      <p:pic>
        <p:nvPicPr>
          <p:cNvPr id="249" name="Google Shape;249;ge65e1b33f9_0_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18799" y="2031475"/>
            <a:ext cx="1954249" cy="223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ge65e1b33f9_0_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770399" y="2031475"/>
            <a:ext cx="1954249" cy="223345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e65e1b33f9_0_5"/>
          <p:cNvSpPr/>
          <p:nvPr/>
        </p:nvSpPr>
        <p:spPr>
          <a:xfrm flipH="1" rot="10800000">
            <a:off x="2280350" y="3993100"/>
            <a:ext cx="2096700" cy="1791000"/>
          </a:xfrm>
          <a:prstGeom prst="bentArrow">
            <a:avLst>
              <a:gd fmla="val 20487" name="adj1"/>
              <a:gd fmla="val 24877" name="adj2"/>
              <a:gd fmla="val 28776" name="adj3"/>
              <a:gd fmla="val 47316" name="adj4"/>
            </a:avLst>
          </a:prstGeom>
          <a:solidFill>
            <a:srgbClr val="0000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ge65e1b33f9_0_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67800" y="4321350"/>
            <a:ext cx="2249425" cy="232700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ge65e1b33f9_0_5"/>
          <p:cNvSpPr txBox="1"/>
          <p:nvPr/>
        </p:nvSpPr>
        <p:spPr>
          <a:xfrm>
            <a:off x="972675" y="4092175"/>
            <a:ext cx="52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A7A9E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e6751053f1_1_20"/>
          <p:cNvSpPr/>
          <p:nvPr/>
        </p:nvSpPr>
        <p:spPr>
          <a:xfrm>
            <a:off x="256881" y="209747"/>
            <a:ext cx="11678100" cy="6438600"/>
          </a:xfrm>
          <a:prstGeom prst="rect">
            <a:avLst/>
          </a:prstGeom>
          <a:gradFill>
            <a:gsLst>
              <a:gs pos="0">
                <a:srgbClr val="3F8AB1"/>
              </a:gs>
              <a:gs pos="100000">
                <a:srgbClr val="2B3348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59" name="Google Shape;259;ge6751053f1_1_20"/>
          <p:cNvGrpSpPr/>
          <p:nvPr/>
        </p:nvGrpSpPr>
        <p:grpSpPr>
          <a:xfrm>
            <a:off x="704495" y="428587"/>
            <a:ext cx="466647" cy="466647"/>
            <a:chOff x="1219200" y="1816100"/>
            <a:chExt cx="1263600" cy="1263600"/>
          </a:xfrm>
        </p:grpSpPr>
        <p:sp>
          <p:nvSpPr>
            <p:cNvPr id="260" name="Google Shape;260;ge6751053f1_1_20"/>
            <p:cNvSpPr/>
            <p:nvPr/>
          </p:nvSpPr>
          <p:spPr>
            <a:xfrm>
              <a:off x="1524759" y="2021513"/>
              <a:ext cx="675426" cy="874306"/>
            </a:xfrm>
            <a:custGeom>
              <a:rect b="b" l="l" r="r" t="t"/>
              <a:pathLst>
                <a:path extrusionOk="0" h="6245040" w="4824468">
                  <a:moveTo>
                    <a:pt x="3864972" y="4638991"/>
                  </a:moveTo>
                  <a:lnTo>
                    <a:pt x="3885304" y="4641798"/>
                  </a:lnTo>
                  <a:lnTo>
                    <a:pt x="3905637" y="4648816"/>
                  </a:lnTo>
                  <a:lnTo>
                    <a:pt x="3937188" y="4673379"/>
                  </a:lnTo>
                  <a:lnTo>
                    <a:pt x="3956118" y="4706362"/>
                  </a:lnTo>
                  <a:lnTo>
                    <a:pt x="3962428" y="4744960"/>
                  </a:lnTo>
                  <a:lnTo>
                    <a:pt x="3958221" y="4765312"/>
                  </a:lnTo>
                  <a:lnTo>
                    <a:pt x="3926671" y="4878299"/>
                  </a:lnTo>
                  <a:lnTo>
                    <a:pt x="3854455" y="5100763"/>
                  </a:lnTo>
                  <a:lnTo>
                    <a:pt x="3813088" y="5210241"/>
                  </a:lnTo>
                  <a:lnTo>
                    <a:pt x="3805376" y="5224277"/>
                  </a:lnTo>
                  <a:lnTo>
                    <a:pt x="3786446" y="5248137"/>
                  </a:lnTo>
                  <a:lnTo>
                    <a:pt x="3762608" y="5264278"/>
                  </a:lnTo>
                  <a:lnTo>
                    <a:pt x="3733861" y="5273401"/>
                  </a:lnTo>
                  <a:lnTo>
                    <a:pt x="3719138" y="5273401"/>
                  </a:lnTo>
                  <a:lnTo>
                    <a:pt x="3699506" y="5272699"/>
                  </a:lnTo>
                  <a:lnTo>
                    <a:pt x="3681277" y="5266383"/>
                  </a:lnTo>
                  <a:lnTo>
                    <a:pt x="3662347" y="5258664"/>
                  </a:lnTo>
                  <a:lnTo>
                    <a:pt x="3635003" y="5229891"/>
                  </a:lnTo>
                  <a:lnTo>
                    <a:pt x="3618877" y="5194802"/>
                  </a:lnTo>
                  <a:lnTo>
                    <a:pt x="3618877" y="5155502"/>
                  </a:lnTo>
                  <a:lnTo>
                    <a:pt x="3625187" y="5135150"/>
                  </a:lnTo>
                  <a:lnTo>
                    <a:pt x="3664450" y="5031989"/>
                  </a:lnTo>
                  <a:lnTo>
                    <a:pt x="3733160" y="4820753"/>
                  </a:lnTo>
                  <a:lnTo>
                    <a:pt x="3762608" y="4714784"/>
                  </a:lnTo>
                  <a:lnTo>
                    <a:pt x="3769619" y="4694432"/>
                  </a:lnTo>
                  <a:lnTo>
                    <a:pt x="3793457" y="4664255"/>
                  </a:lnTo>
                  <a:lnTo>
                    <a:pt x="3827111" y="4643904"/>
                  </a:lnTo>
                  <a:close/>
                  <a:moveTo>
                    <a:pt x="961100" y="3637846"/>
                  </a:moveTo>
                  <a:lnTo>
                    <a:pt x="981475" y="3639250"/>
                  </a:lnTo>
                  <a:lnTo>
                    <a:pt x="1018008" y="3654696"/>
                  </a:lnTo>
                  <a:lnTo>
                    <a:pt x="1045407" y="3681374"/>
                  </a:lnTo>
                  <a:lnTo>
                    <a:pt x="1061566" y="3717881"/>
                  </a:lnTo>
                  <a:lnTo>
                    <a:pt x="1062269" y="3739645"/>
                  </a:lnTo>
                  <a:lnTo>
                    <a:pt x="1061566" y="3778960"/>
                  </a:lnTo>
                  <a:lnTo>
                    <a:pt x="1054541" y="3856889"/>
                  </a:lnTo>
                  <a:lnTo>
                    <a:pt x="1040489" y="3934115"/>
                  </a:lnTo>
                  <a:lnTo>
                    <a:pt x="1018710" y="4009236"/>
                  </a:lnTo>
                  <a:lnTo>
                    <a:pt x="990608" y="4082250"/>
                  </a:lnTo>
                  <a:lnTo>
                    <a:pt x="956182" y="4151754"/>
                  </a:lnTo>
                  <a:lnTo>
                    <a:pt x="915434" y="4218450"/>
                  </a:lnTo>
                  <a:lnTo>
                    <a:pt x="868363" y="4280933"/>
                  </a:lnTo>
                  <a:lnTo>
                    <a:pt x="843071" y="4311823"/>
                  </a:lnTo>
                  <a:lnTo>
                    <a:pt x="588744" y="4592647"/>
                  </a:lnTo>
                  <a:lnTo>
                    <a:pt x="572586" y="4608093"/>
                  </a:lnTo>
                  <a:lnTo>
                    <a:pt x="534647" y="4624942"/>
                  </a:lnTo>
                  <a:lnTo>
                    <a:pt x="514273" y="4626346"/>
                  </a:lnTo>
                  <a:lnTo>
                    <a:pt x="496007" y="4624942"/>
                  </a:lnTo>
                  <a:lnTo>
                    <a:pt x="461581" y="4611603"/>
                  </a:lnTo>
                  <a:lnTo>
                    <a:pt x="446125" y="4601072"/>
                  </a:lnTo>
                  <a:lnTo>
                    <a:pt x="432074" y="4585627"/>
                  </a:lnTo>
                  <a:lnTo>
                    <a:pt x="415212" y="4550524"/>
                  </a:lnTo>
                  <a:lnTo>
                    <a:pt x="413105" y="4510506"/>
                  </a:lnTo>
                  <a:lnTo>
                    <a:pt x="426453" y="4474701"/>
                  </a:lnTo>
                  <a:lnTo>
                    <a:pt x="439099" y="4457150"/>
                  </a:lnTo>
                  <a:lnTo>
                    <a:pt x="692020" y="4176326"/>
                  </a:lnTo>
                  <a:lnTo>
                    <a:pt x="712395" y="4153860"/>
                  </a:lnTo>
                  <a:lnTo>
                    <a:pt x="747523" y="4105418"/>
                  </a:lnTo>
                  <a:lnTo>
                    <a:pt x="779138" y="4053466"/>
                  </a:lnTo>
                  <a:lnTo>
                    <a:pt x="805835" y="4001513"/>
                  </a:lnTo>
                  <a:lnTo>
                    <a:pt x="826912" y="3945348"/>
                  </a:lnTo>
                  <a:lnTo>
                    <a:pt x="843071" y="3887779"/>
                  </a:lnTo>
                  <a:lnTo>
                    <a:pt x="854311" y="3829509"/>
                  </a:lnTo>
                  <a:lnTo>
                    <a:pt x="859229" y="3769833"/>
                  </a:lnTo>
                  <a:lnTo>
                    <a:pt x="859932" y="3739645"/>
                  </a:lnTo>
                  <a:lnTo>
                    <a:pt x="861337" y="3717881"/>
                  </a:lnTo>
                  <a:lnTo>
                    <a:pt x="877496" y="3681374"/>
                  </a:lnTo>
                  <a:lnTo>
                    <a:pt x="904896" y="3654696"/>
                  </a:lnTo>
                  <a:lnTo>
                    <a:pt x="940726" y="3639250"/>
                  </a:lnTo>
                  <a:close/>
                  <a:moveTo>
                    <a:pt x="2472867" y="3022406"/>
                  </a:moveTo>
                  <a:lnTo>
                    <a:pt x="2505198" y="3023811"/>
                  </a:lnTo>
                  <a:lnTo>
                    <a:pt x="2567754" y="3035752"/>
                  </a:lnTo>
                  <a:lnTo>
                    <a:pt x="2624686" y="3060335"/>
                  </a:lnTo>
                  <a:lnTo>
                    <a:pt x="2675292" y="3094753"/>
                  </a:lnTo>
                  <a:lnTo>
                    <a:pt x="2717464" y="3136896"/>
                  </a:lnTo>
                  <a:lnTo>
                    <a:pt x="2751904" y="3188874"/>
                  </a:lnTo>
                  <a:lnTo>
                    <a:pt x="2776505" y="3245065"/>
                  </a:lnTo>
                  <a:lnTo>
                    <a:pt x="2789156" y="3306876"/>
                  </a:lnTo>
                  <a:lnTo>
                    <a:pt x="2790562" y="3339186"/>
                  </a:lnTo>
                  <a:lnTo>
                    <a:pt x="2790562" y="3782397"/>
                  </a:lnTo>
                  <a:lnTo>
                    <a:pt x="2789156" y="3842803"/>
                  </a:lnTo>
                  <a:lnTo>
                    <a:pt x="2784236" y="3962210"/>
                  </a:lnTo>
                  <a:lnTo>
                    <a:pt x="2772990" y="4081617"/>
                  </a:lnTo>
                  <a:lnTo>
                    <a:pt x="2756122" y="4200321"/>
                  </a:lnTo>
                  <a:lnTo>
                    <a:pt x="2735036" y="4317621"/>
                  </a:lnTo>
                  <a:lnTo>
                    <a:pt x="2707624" y="4432814"/>
                  </a:lnTo>
                  <a:lnTo>
                    <a:pt x="2675292" y="4545899"/>
                  </a:lnTo>
                  <a:lnTo>
                    <a:pt x="2637337" y="4658282"/>
                  </a:lnTo>
                  <a:lnTo>
                    <a:pt x="2595165" y="4768558"/>
                  </a:lnTo>
                  <a:lnTo>
                    <a:pt x="2546668" y="4876727"/>
                  </a:lnTo>
                  <a:lnTo>
                    <a:pt x="2493953" y="4983491"/>
                  </a:lnTo>
                  <a:lnTo>
                    <a:pt x="2436318" y="5087445"/>
                  </a:lnTo>
                  <a:lnTo>
                    <a:pt x="2374466" y="5188590"/>
                  </a:lnTo>
                  <a:lnTo>
                    <a:pt x="2306990" y="5286925"/>
                  </a:lnTo>
                  <a:lnTo>
                    <a:pt x="2234595" y="5382451"/>
                  </a:lnTo>
                  <a:lnTo>
                    <a:pt x="2157983" y="5474464"/>
                  </a:lnTo>
                  <a:lnTo>
                    <a:pt x="2118622" y="5520120"/>
                  </a:lnTo>
                  <a:lnTo>
                    <a:pt x="1684251" y="5997046"/>
                  </a:lnTo>
                  <a:lnTo>
                    <a:pt x="1668086" y="6011796"/>
                  </a:lnTo>
                  <a:lnTo>
                    <a:pt x="1629428" y="6029356"/>
                  </a:lnTo>
                  <a:lnTo>
                    <a:pt x="1609748" y="6030058"/>
                  </a:lnTo>
                  <a:lnTo>
                    <a:pt x="1591473" y="6029356"/>
                  </a:lnTo>
                  <a:lnTo>
                    <a:pt x="1557033" y="6016010"/>
                  </a:lnTo>
                  <a:lnTo>
                    <a:pt x="1541570" y="6004070"/>
                  </a:lnTo>
                  <a:lnTo>
                    <a:pt x="1527512" y="5988617"/>
                  </a:lnTo>
                  <a:lnTo>
                    <a:pt x="1510644" y="5953497"/>
                  </a:lnTo>
                  <a:lnTo>
                    <a:pt x="1508535" y="5914865"/>
                  </a:lnTo>
                  <a:lnTo>
                    <a:pt x="1521187" y="5877639"/>
                  </a:lnTo>
                  <a:lnTo>
                    <a:pt x="1534541" y="5861484"/>
                  </a:lnTo>
                  <a:lnTo>
                    <a:pt x="1968912" y="5383855"/>
                  </a:lnTo>
                  <a:lnTo>
                    <a:pt x="2005461" y="5342414"/>
                  </a:lnTo>
                  <a:lnTo>
                    <a:pt x="2075748" y="5257424"/>
                  </a:lnTo>
                  <a:lnTo>
                    <a:pt x="2142520" y="5169625"/>
                  </a:lnTo>
                  <a:lnTo>
                    <a:pt x="2204372" y="5078314"/>
                  </a:lnTo>
                  <a:lnTo>
                    <a:pt x="2262007" y="4984896"/>
                  </a:lnTo>
                  <a:lnTo>
                    <a:pt x="2314722" y="4889370"/>
                  </a:lnTo>
                  <a:lnTo>
                    <a:pt x="2363220" y="4791737"/>
                  </a:lnTo>
                  <a:lnTo>
                    <a:pt x="2408203" y="4691997"/>
                  </a:lnTo>
                  <a:lnTo>
                    <a:pt x="2447564" y="4589448"/>
                  </a:lnTo>
                  <a:lnTo>
                    <a:pt x="2482004" y="4486196"/>
                  </a:lnTo>
                  <a:lnTo>
                    <a:pt x="2511524" y="4381539"/>
                  </a:lnTo>
                  <a:lnTo>
                    <a:pt x="2536828" y="4274775"/>
                  </a:lnTo>
                  <a:lnTo>
                    <a:pt x="2556508" y="4168011"/>
                  </a:lnTo>
                  <a:lnTo>
                    <a:pt x="2571971" y="4058438"/>
                  </a:lnTo>
                  <a:lnTo>
                    <a:pt x="2581811" y="3949567"/>
                  </a:lnTo>
                  <a:lnTo>
                    <a:pt x="2587434" y="3837886"/>
                  </a:lnTo>
                  <a:lnTo>
                    <a:pt x="2588137" y="3782397"/>
                  </a:lnTo>
                  <a:lnTo>
                    <a:pt x="2588137" y="3339186"/>
                  </a:lnTo>
                  <a:lnTo>
                    <a:pt x="2586028" y="3316007"/>
                  </a:lnTo>
                  <a:lnTo>
                    <a:pt x="2569159" y="3274566"/>
                  </a:lnTo>
                  <a:lnTo>
                    <a:pt x="2537530" y="3242958"/>
                  </a:lnTo>
                  <a:lnTo>
                    <a:pt x="2496061" y="3226100"/>
                  </a:lnTo>
                  <a:lnTo>
                    <a:pt x="2472867" y="3224696"/>
                  </a:lnTo>
                  <a:lnTo>
                    <a:pt x="2449672" y="3226100"/>
                  </a:lnTo>
                  <a:lnTo>
                    <a:pt x="2408906" y="3242958"/>
                  </a:lnTo>
                  <a:lnTo>
                    <a:pt x="2377277" y="3274566"/>
                  </a:lnTo>
                  <a:lnTo>
                    <a:pt x="2360408" y="3316007"/>
                  </a:lnTo>
                  <a:lnTo>
                    <a:pt x="2358300" y="3339186"/>
                  </a:lnTo>
                  <a:lnTo>
                    <a:pt x="2358300" y="3740253"/>
                  </a:lnTo>
                  <a:lnTo>
                    <a:pt x="2356191" y="3839291"/>
                  </a:lnTo>
                  <a:lnTo>
                    <a:pt x="2337916" y="4035961"/>
                  </a:lnTo>
                  <a:lnTo>
                    <a:pt x="2302773" y="4229822"/>
                  </a:lnTo>
                  <a:lnTo>
                    <a:pt x="2249356" y="4418766"/>
                  </a:lnTo>
                  <a:lnTo>
                    <a:pt x="2179069" y="4600686"/>
                  </a:lnTo>
                  <a:lnTo>
                    <a:pt x="2091914" y="4776987"/>
                  </a:lnTo>
                  <a:lnTo>
                    <a:pt x="1989998" y="4944859"/>
                  </a:lnTo>
                  <a:lnTo>
                    <a:pt x="1871917" y="5103600"/>
                  </a:lnTo>
                  <a:lnTo>
                    <a:pt x="1805847" y="5178756"/>
                  </a:lnTo>
                  <a:lnTo>
                    <a:pt x="1360231" y="5673242"/>
                  </a:lnTo>
                  <a:lnTo>
                    <a:pt x="1346173" y="5687290"/>
                  </a:lnTo>
                  <a:lnTo>
                    <a:pt x="1310327" y="5704147"/>
                  </a:lnTo>
                  <a:lnTo>
                    <a:pt x="1271670" y="5706254"/>
                  </a:lnTo>
                  <a:lnTo>
                    <a:pt x="1234418" y="5693611"/>
                  </a:lnTo>
                  <a:lnTo>
                    <a:pt x="1217549" y="5680266"/>
                  </a:lnTo>
                  <a:lnTo>
                    <a:pt x="1203492" y="5666218"/>
                  </a:lnTo>
                  <a:lnTo>
                    <a:pt x="1186623" y="5629693"/>
                  </a:lnTo>
                  <a:lnTo>
                    <a:pt x="1184514" y="5591062"/>
                  </a:lnTo>
                  <a:lnTo>
                    <a:pt x="1197869" y="5553835"/>
                  </a:lnTo>
                  <a:lnTo>
                    <a:pt x="1210520" y="5537680"/>
                  </a:lnTo>
                  <a:lnTo>
                    <a:pt x="1654731" y="5043194"/>
                  </a:lnTo>
                  <a:lnTo>
                    <a:pt x="1714475" y="4975062"/>
                  </a:lnTo>
                  <a:lnTo>
                    <a:pt x="1822013" y="4831774"/>
                  </a:lnTo>
                  <a:lnTo>
                    <a:pt x="1914791" y="4679354"/>
                  </a:lnTo>
                  <a:lnTo>
                    <a:pt x="1994215" y="4519911"/>
                  </a:lnTo>
                  <a:lnTo>
                    <a:pt x="2056770" y="4354848"/>
                  </a:lnTo>
                  <a:lnTo>
                    <a:pt x="2105268" y="4184166"/>
                  </a:lnTo>
                  <a:lnTo>
                    <a:pt x="2137600" y="4007865"/>
                  </a:lnTo>
                  <a:lnTo>
                    <a:pt x="2155171" y="3830160"/>
                  </a:lnTo>
                  <a:lnTo>
                    <a:pt x="2155874" y="3740253"/>
                  </a:lnTo>
                  <a:lnTo>
                    <a:pt x="2155874" y="3339186"/>
                  </a:lnTo>
                  <a:lnTo>
                    <a:pt x="2157280" y="3306876"/>
                  </a:lnTo>
                  <a:lnTo>
                    <a:pt x="2169932" y="3245065"/>
                  </a:lnTo>
                  <a:lnTo>
                    <a:pt x="2193126" y="3188874"/>
                  </a:lnTo>
                  <a:lnTo>
                    <a:pt x="2227567" y="3136896"/>
                  </a:lnTo>
                  <a:lnTo>
                    <a:pt x="2271144" y="3094753"/>
                  </a:lnTo>
                  <a:lnTo>
                    <a:pt x="2321751" y="3060335"/>
                  </a:lnTo>
                  <a:lnTo>
                    <a:pt x="2378683" y="3035752"/>
                  </a:lnTo>
                  <a:lnTo>
                    <a:pt x="2440535" y="3023811"/>
                  </a:lnTo>
                  <a:close/>
                  <a:moveTo>
                    <a:pt x="2472539" y="2590332"/>
                  </a:moveTo>
                  <a:lnTo>
                    <a:pt x="2511168" y="2591736"/>
                  </a:lnTo>
                  <a:lnTo>
                    <a:pt x="2587020" y="2598759"/>
                  </a:lnTo>
                  <a:lnTo>
                    <a:pt x="2659361" y="2614210"/>
                  </a:lnTo>
                  <a:lnTo>
                    <a:pt x="2730297" y="2635981"/>
                  </a:lnTo>
                  <a:lnTo>
                    <a:pt x="2797019" y="2664774"/>
                  </a:lnTo>
                  <a:lnTo>
                    <a:pt x="2860932" y="2699187"/>
                  </a:lnTo>
                  <a:lnTo>
                    <a:pt x="2920630" y="2739217"/>
                  </a:lnTo>
                  <a:lnTo>
                    <a:pt x="2976115" y="2784866"/>
                  </a:lnTo>
                  <a:lnTo>
                    <a:pt x="3026683" y="2836133"/>
                  </a:lnTo>
                  <a:lnTo>
                    <a:pt x="3072335" y="2890911"/>
                  </a:lnTo>
                  <a:lnTo>
                    <a:pt x="3112368" y="2950606"/>
                  </a:lnTo>
                  <a:lnTo>
                    <a:pt x="3146782" y="3014514"/>
                  </a:lnTo>
                  <a:lnTo>
                    <a:pt x="3176281" y="3081934"/>
                  </a:lnTo>
                  <a:lnTo>
                    <a:pt x="3197351" y="3152163"/>
                  </a:lnTo>
                  <a:lnTo>
                    <a:pt x="3212802" y="3224498"/>
                  </a:lnTo>
                  <a:lnTo>
                    <a:pt x="3220528" y="3300346"/>
                  </a:lnTo>
                  <a:lnTo>
                    <a:pt x="3220528" y="3338971"/>
                  </a:lnTo>
                  <a:lnTo>
                    <a:pt x="3220528" y="3782115"/>
                  </a:lnTo>
                  <a:lnTo>
                    <a:pt x="3220528" y="3853046"/>
                  </a:lnTo>
                  <a:lnTo>
                    <a:pt x="3213505" y="3992802"/>
                  </a:lnTo>
                  <a:lnTo>
                    <a:pt x="3201565" y="4131855"/>
                  </a:lnTo>
                  <a:lnTo>
                    <a:pt x="3182602" y="4269503"/>
                  </a:lnTo>
                  <a:lnTo>
                    <a:pt x="3155913" y="4406450"/>
                  </a:lnTo>
                  <a:lnTo>
                    <a:pt x="3124308" y="4540587"/>
                  </a:lnTo>
                  <a:lnTo>
                    <a:pt x="3087084" y="4674021"/>
                  </a:lnTo>
                  <a:lnTo>
                    <a:pt x="3042837" y="4804647"/>
                  </a:lnTo>
                  <a:lnTo>
                    <a:pt x="2992971" y="4933166"/>
                  </a:lnTo>
                  <a:lnTo>
                    <a:pt x="2937486" y="5059578"/>
                  </a:lnTo>
                  <a:lnTo>
                    <a:pt x="2875680" y="5183883"/>
                  </a:lnTo>
                  <a:lnTo>
                    <a:pt x="2808958" y="5304676"/>
                  </a:lnTo>
                  <a:lnTo>
                    <a:pt x="2736618" y="5422661"/>
                  </a:lnTo>
                  <a:lnTo>
                    <a:pt x="2657254" y="5537836"/>
                  </a:lnTo>
                  <a:lnTo>
                    <a:pt x="2573676" y="5649500"/>
                  </a:lnTo>
                  <a:lnTo>
                    <a:pt x="2484479" y="5757652"/>
                  </a:lnTo>
                  <a:lnTo>
                    <a:pt x="2436720" y="5810324"/>
                  </a:lnTo>
                  <a:lnTo>
                    <a:pt x="2072207" y="6212735"/>
                  </a:lnTo>
                  <a:lnTo>
                    <a:pt x="2056053" y="6227483"/>
                  </a:lnTo>
                  <a:lnTo>
                    <a:pt x="2017425" y="6244338"/>
                  </a:lnTo>
                  <a:lnTo>
                    <a:pt x="1997057" y="6245040"/>
                  </a:lnTo>
                  <a:lnTo>
                    <a:pt x="1978796" y="6244338"/>
                  </a:lnTo>
                  <a:lnTo>
                    <a:pt x="1943679" y="6230994"/>
                  </a:lnTo>
                  <a:lnTo>
                    <a:pt x="1928228" y="6219055"/>
                  </a:lnTo>
                  <a:lnTo>
                    <a:pt x="1914181" y="6204307"/>
                  </a:lnTo>
                  <a:lnTo>
                    <a:pt x="1898027" y="6167788"/>
                  </a:lnTo>
                  <a:lnTo>
                    <a:pt x="1895920" y="6129865"/>
                  </a:lnTo>
                  <a:lnTo>
                    <a:pt x="1909265" y="6091941"/>
                  </a:lnTo>
                  <a:lnTo>
                    <a:pt x="1922609" y="6075789"/>
                  </a:lnTo>
                  <a:lnTo>
                    <a:pt x="2287122" y="5673377"/>
                  </a:lnTo>
                  <a:lnTo>
                    <a:pt x="2332072" y="5624920"/>
                  </a:lnTo>
                  <a:lnTo>
                    <a:pt x="2414948" y="5523790"/>
                  </a:lnTo>
                  <a:lnTo>
                    <a:pt x="2493609" y="5419851"/>
                  </a:lnTo>
                  <a:lnTo>
                    <a:pt x="2566652" y="5312401"/>
                  </a:lnTo>
                  <a:lnTo>
                    <a:pt x="2634077" y="5202142"/>
                  </a:lnTo>
                  <a:lnTo>
                    <a:pt x="2696585" y="5089776"/>
                  </a:lnTo>
                  <a:lnTo>
                    <a:pt x="2754878" y="4974601"/>
                  </a:lnTo>
                  <a:lnTo>
                    <a:pt x="2806149" y="4856616"/>
                  </a:lnTo>
                  <a:lnTo>
                    <a:pt x="2852503" y="4735823"/>
                  </a:lnTo>
                  <a:lnTo>
                    <a:pt x="2893941" y="4613625"/>
                  </a:lnTo>
                  <a:lnTo>
                    <a:pt x="2928356" y="4490022"/>
                  </a:lnTo>
                  <a:lnTo>
                    <a:pt x="2958556" y="4363610"/>
                  </a:lnTo>
                  <a:lnTo>
                    <a:pt x="2981733" y="4237198"/>
                  </a:lnTo>
                  <a:lnTo>
                    <a:pt x="2999994" y="4108679"/>
                  </a:lnTo>
                  <a:lnTo>
                    <a:pt x="3012636" y="3978054"/>
                  </a:lnTo>
                  <a:lnTo>
                    <a:pt x="3018255" y="3848130"/>
                  </a:lnTo>
                  <a:lnTo>
                    <a:pt x="3018255" y="3782115"/>
                  </a:lnTo>
                  <a:lnTo>
                    <a:pt x="3018255" y="3338971"/>
                  </a:lnTo>
                  <a:lnTo>
                    <a:pt x="3018255" y="3310880"/>
                  </a:lnTo>
                  <a:lnTo>
                    <a:pt x="3012636" y="3256101"/>
                  </a:lnTo>
                  <a:lnTo>
                    <a:pt x="3001399" y="3202728"/>
                  </a:lnTo>
                  <a:lnTo>
                    <a:pt x="2985948" y="3150758"/>
                  </a:lnTo>
                  <a:lnTo>
                    <a:pt x="2964877" y="3102300"/>
                  </a:lnTo>
                  <a:lnTo>
                    <a:pt x="2939593" y="3055949"/>
                  </a:lnTo>
                  <a:lnTo>
                    <a:pt x="2910095" y="3012407"/>
                  </a:lnTo>
                  <a:lnTo>
                    <a:pt x="2877085" y="2971674"/>
                  </a:lnTo>
                  <a:lnTo>
                    <a:pt x="2839159" y="2934453"/>
                  </a:lnTo>
                  <a:lnTo>
                    <a:pt x="2799126" y="2901446"/>
                  </a:lnTo>
                  <a:lnTo>
                    <a:pt x="2755581" y="2871950"/>
                  </a:lnTo>
                  <a:lnTo>
                    <a:pt x="2709227" y="2846667"/>
                  </a:lnTo>
                  <a:lnTo>
                    <a:pt x="2660765" y="2826301"/>
                  </a:lnTo>
                  <a:lnTo>
                    <a:pt x="2608792" y="2810148"/>
                  </a:lnTo>
                  <a:lnTo>
                    <a:pt x="2555415" y="2798911"/>
                  </a:lnTo>
                  <a:lnTo>
                    <a:pt x="2500633" y="2793995"/>
                  </a:lnTo>
                  <a:lnTo>
                    <a:pt x="2472539" y="2792591"/>
                  </a:lnTo>
                  <a:lnTo>
                    <a:pt x="2443743" y="2793995"/>
                  </a:lnTo>
                  <a:lnTo>
                    <a:pt x="2389663" y="2798911"/>
                  </a:lnTo>
                  <a:lnTo>
                    <a:pt x="2335583" y="2810148"/>
                  </a:lnTo>
                  <a:lnTo>
                    <a:pt x="2285015" y="2826301"/>
                  </a:lnTo>
                  <a:lnTo>
                    <a:pt x="2235852" y="2846667"/>
                  </a:lnTo>
                  <a:lnTo>
                    <a:pt x="2189497" y="2871950"/>
                  </a:lnTo>
                  <a:lnTo>
                    <a:pt x="2145952" y="2901446"/>
                  </a:lnTo>
                  <a:lnTo>
                    <a:pt x="2105217" y="2934453"/>
                  </a:lnTo>
                  <a:lnTo>
                    <a:pt x="2068695" y="2971674"/>
                  </a:lnTo>
                  <a:lnTo>
                    <a:pt x="2035685" y="3012407"/>
                  </a:lnTo>
                  <a:lnTo>
                    <a:pt x="2005485" y="3055949"/>
                  </a:lnTo>
                  <a:lnTo>
                    <a:pt x="1980201" y="3102300"/>
                  </a:lnTo>
                  <a:lnTo>
                    <a:pt x="1959833" y="3150758"/>
                  </a:lnTo>
                  <a:lnTo>
                    <a:pt x="1943679" y="3202728"/>
                  </a:lnTo>
                  <a:lnTo>
                    <a:pt x="1932442" y="3256101"/>
                  </a:lnTo>
                  <a:lnTo>
                    <a:pt x="1927526" y="3310880"/>
                  </a:lnTo>
                  <a:lnTo>
                    <a:pt x="1926121" y="3338971"/>
                  </a:lnTo>
                  <a:lnTo>
                    <a:pt x="1926121" y="3739978"/>
                  </a:lnTo>
                  <a:lnTo>
                    <a:pt x="1925419" y="3818634"/>
                  </a:lnTo>
                  <a:lnTo>
                    <a:pt x="1911372" y="3976649"/>
                  </a:lnTo>
                  <a:lnTo>
                    <a:pt x="1881874" y="4131153"/>
                  </a:lnTo>
                  <a:lnTo>
                    <a:pt x="1839733" y="4281442"/>
                  </a:lnTo>
                  <a:lnTo>
                    <a:pt x="1783546" y="4428221"/>
                  </a:lnTo>
                  <a:lnTo>
                    <a:pt x="1714015" y="4568678"/>
                  </a:lnTo>
                  <a:lnTo>
                    <a:pt x="1631842" y="4702815"/>
                  </a:lnTo>
                  <a:lnTo>
                    <a:pt x="1537728" y="4829929"/>
                  </a:lnTo>
                  <a:lnTo>
                    <a:pt x="1485756" y="4889624"/>
                  </a:lnTo>
                  <a:lnTo>
                    <a:pt x="1169001" y="5240768"/>
                  </a:lnTo>
                  <a:lnTo>
                    <a:pt x="1154955" y="5254814"/>
                  </a:lnTo>
                  <a:lnTo>
                    <a:pt x="1118433" y="5271669"/>
                  </a:lnTo>
                  <a:lnTo>
                    <a:pt x="1079805" y="5273775"/>
                  </a:lnTo>
                  <a:lnTo>
                    <a:pt x="1042581" y="5261134"/>
                  </a:lnTo>
                  <a:lnTo>
                    <a:pt x="1026427" y="5248493"/>
                  </a:lnTo>
                  <a:lnTo>
                    <a:pt x="1012380" y="5233745"/>
                  </a:lnTo>
                  <a:lnTo>
                    <a:pt x="994822" y="5197928"/>
                  </a:lnTo>
                  <a:lnTo>
                    <a:pt x="992715" y="5158600"/>
                  </a:lnTo>
                  <a:lnTo>
                    <a:pt x="1006059" y="5122081"/>
                  </a:lnTo>
                  <a:lnTo>
                    <a:pt x="1019404" y="5105226"/>
                  </a:lnTo>
                  <a:lnTo>
                    <a:pt x="1334753" y="4754082"/>
                  </a:lnTo>
                  <a:lnTo>
                    <a:pt x="1381107" y="4701411"/>
                  </a:lnTo>
                  <a:lnTo>
                    <a:pt x="1463983" y="4589045"/>
                  </a:lnTo>
                  <a:lnTo>
                    <a:pt x="1537026" y="4471060"/>
                  </a:lnTo>
                  <a:lnTo>
                    <a:pt x="1597427" y="4346755"/>
                  </a:lnTo>
                  <a:lnTo>
                    <a:pt x="1647293" y="4218236"/>
                  </a:lnTo>
                  <a:lnTo>
                    <a:pt x="1684517" y="4084802"/>
                  </a:lnTo>
                  <a:lnTo>
                    <a:pt x="1709801" y="3949260"/>
                  </a:lnTo>
                  <a:lnTo>
                    <a:pt x="1723146" y="3809505"/>
                  </a:lnTo>
                  <a:lnTo>
                    <a:pt x="1723848" y="3739978"/>
                  </a:lnTo>
                  <a:lnTo>
                    <a:pt x="1723848" y="3338971"/>
                  </a:lnTo>
                  <a:lnTo>
                    <a:pt x="1725252" y="3300346"/>
                  </a:lnTo>
                  <a:lnTo>
                    <a:pt x="1732276" y="3224498"/>
                  </a:lnTo>
                  <a:lnTo>
                    <a:pt x="1747025" y="3152163"/>
                  </a:lnTo>
                  <a:lnTo>
                    <a:pt x="1769500" y="3081934"/>
                  </a:lnTo>
                  <a:lnTo>
                    <a:pt x="1797593" y="3014514"/>
                  </a:lnTo>
                  <a:lnTo>
                    <a:pt x="1832008" y="2950606"/>
                  </a:lnTo>
                  <a:lnTo>
                    <a:pt x="1872743" y="2890911"/>
                  </a:lnTo>
                  <a:lnTo>
                    <a:pt x="1918395" y="2836133"/>
                  </a:lnTo>
                  <a:lnTo>
                    <a:pt x="1969666" y="2784866"/>
                  </a:lnTo>
                  <a:lnTo>
                    <a:pt x="2025150" y="2739217"/>
                  </a:lnTo>
                  <a:lnTo>
                    <a:pt x="2084849" y="2699187"/>
                  </a:lnTo>
                  <a:lnTo>
                    <a:pt x="2148762" y="2664774"/>
                  </a:lnTo>
                  <a:lnTo>
                    <a:pt x="2215484" y="2635981"/>
                  </a:lnTo>
                  <a:lnTo>
                    <a:pt x="2285015" y="2614210"/>
                  </a:lnTo>
                  <a:lnTo>
                    <a:pt x="2359463" y="2598759"/>
                  </a:lnTo>
                  <a:lnTo>
                    <a:pt x="2433910" y="2591736"/>
                  </a:lnTo>
                  <a:close/>
                  <a:moveTo>
                    <a:pt x="2472584" y="2158259"/>
                  </a:moveTo>
                  <a:lnTo>
                    <a:pt x="2532990" y="2159664"/>
                  </a:lnTo>
                  <a:lnTo>
                    <a:pt x="2652396" y="2171603"/>
                  </a:lnTo>
                  <a:lnTo>
                    <a:pt x="2767588" y="2196184"/>
                  </a:lnTo>
                  <a:lnTo>
                    <a:pt x="2877864" y="2230597"/>
                  </a:lnTo>
                  <a:lnTo>
                    <a:pt x="2983925" y="2274844"/>
                  </a:lnTo>
                  <a:lnTo>
                    <a:pt x="3084367" y="2329624"/>
                  </a:lnTo>
                  <a:lnTo>
                    <a:pt x="3178487" y="2393535"/>
                  </a:lnTo>
                  <a:lnTo>
                    <a:pt x="3266286" y="2465171"/>
                  </a:lnTo>
                  <a:lnTo>
                    <a:pt x="3346358" y="2545938"/>
                  </a:lnTo>
                  <a:lnTo>
                    <a:pt x="3418002" y="2633025"/>
                  </a:lnTo>
                  <a:lnTo>
                    <a:pt x="3481920" y="2727135"/>
                  </a:lnTo>
                  <a:lnTo>
                    <a:pt x="3536004" y="2826865"/>
                  </a:lnTo>
                  <a:lnTo>
                    <a:pt x="3580957" y="2933617"/>
                  </a:lnTo>
                  <a:lnTo>
                    <a:pt x="3616077" y="3044583"/>
                  </a:lnTo>
                  <a:lnTo>
                    <a:pt x="3639256" y="3159060"/>
                  </a:lnTo>
                  <a:lnTo>
                    <a:pt x="3651898" y="3278454"/>
                  </a:lnTo>
                  <a:lnTo>
                    <a:pt x="3652601" y="3338854"/>
                  </a:lnTo>
                  <a:lnTo>
                    <a:pt x="3652601" y="3782015"/>
                  </a:lnTo>
                  <a:lnTo>
                    <a:pt x="3651898" y="3862782"/>
                  </a:lnTo>
                  <a:lnTo>
                    <a:pt x="3644875" y="4022910"/>
                  </a:lnTo>
                  <a:lnTo>
                    <a:pt x="3629422" y="4181634"/>
                  </a:lnTo>
                  <a:lnTo>
                    <a:pt x="3608350" y="4339655"/>
                  </a:lnTo>
                  <a:lnTo>
                    <a:pt x="3578850" y="4494867"/>
                  </a:lnTo>
                  <a:lnTo>
                    <a:pt x="3542326" y="4648674"/>
                  </a:lnTo>
                  <a:lnTo>
                    <a:pt x="3498778" y="4801779"/>
                  </a:lnTo>
                  <a:lnTo>
                    <a:pt x="3449610" y="4951373"/>
                  </a:lnTo>
                  <a:lnTo>
                    <a:pt x="3392716" y="5098157"/>
                  </a:lnTo>
                  <a:lnTo>
                    <a:pt x="3328799" y="5242834"/>
                  </a:lnTo>
                  <a:lnTo>
                    <a:pt x="3258560" y="5384000"/>
                  </a:lnTo>
                  <a:lnTo>
                    <a:pt x="3181297" y="5523059"/>
                  </a:lnTo>
                  <a:lnTo>
                    <a:pt x="3098414" y="5657201"/>
                  </a:lnTo>
                  <a:lnTo>
                    <a:pt x="3008508" y="5788534"/>
                  </a:lnTo>
                  <a:lnTo>
                    <a:pt x="2912281" y="5916356"/>
                  </a:lnTo>
                  <a:lnTo>
                    <a:pt x="2810434" y="6039964"/>
                  </a:lnTo>
                  <a:lnTo>
                    <a:pt x="2756350" y="6100363"/>
                  </a:lnTo>
                  <a:lnTo>
                    <a:pt x="2655206" y="6211329"/>
                  </a:lnTo>
                  <a:lnTo>
                    <a:pt x="2639051" y="6226780"/>
                  </a:lnTo>
                  <a:lnTo>
                    <a:pt x="2601122" y="6242933"/>
                  </a:lnTo>
                  <a:lnTo>
                    <a:pt x="2580752" y="6245040"/>
                  </a:lnTo>
                  <a:lnTo>
                    <a:pt x="2562490" y="6244338"/>
                  </a:lnTo>
                  <a:lnTo>
                    <a:pt x="2528073" y="6230994"/>
                  </a:lnTo>
                  <a:lnTo>
                    <a:pt x="2512621" y="6219054"/>
                  </a:lnTo>
                  <a:lnTo>
                    <a:pt x="2498573" y="6203603"/>
                  </a:lnTo>
                  <a:lnTo>
                    <a:pt x="2481715" y="6167083"/>
                  </a:lnTo>
                  <a:lnTo>
                    <a:pt x="2479608" y="6128456"/>
                  </a:lnTo>
                  <a:lnTo>
                    <a:pt x="2492954" y="6091233"/>
                  </a:lnTo>
                  <a:lnTo>
                    <a:pt x="2505597" y="6075079"/>
                  </a:lnTo>
                  <a:lnTo>
                    <a:pt x="2606741" y="5964113"/>
                  </a:lnTo>
                  <a:lnTo>
                    <a:pt x="2657313" y="5907226"/>
                  </a:lnTo>
                  <a:lnTo>
                    <a:pt x="2753541" y="5792046"/>
                  </a:lnTo>
                  <a:lnTo>
                    <a:pt x="2843447" y="5671247"/>
                  </a:lnTo>
                  <a:lnTo>
                    <a:pt x="2928436" y="5548342"/>
                  </a:lnTo>
                  <a:lnTo>
                    <a:pt x="3006401" y="5420520"/>
                  </a:lnTo>
                  <a:lnTo>
                    <a:pt x="3079450" y="5289889"/>
                  </a:lnTo>
                  <a:lnTo>
                    <a:pt x="3144772" y="5156449"/>
                  </a:lnTo>
                  <a:lnTo>
                    <a:pt x="3205880" y="5020902"/>
                  </a:lnTo>
                  <a:lnTo>
                    <a:pt x="3259262" y="4882546"/>
                  </a:lnTo>
                  <a:lnTo>
                    <a:pt x="3305620" y="4742082"/>
                  </a:lnTo>
                  <a:lnTo>
                    <a:pt x="3346358" y="4598107"/>
                  </a:lnTo>
                  <a:lnTo>
                    <a:pt x="3380776" y="4453430"/>
                  </a:lnTo>
                  <a:lnTo>
                    <a:pt x="3408169" y="4306646"/>
                  </a:lnTo>
                  <a:lnTo>
                    <a:pt x="3429241" y="4158457"/>
                  </a:lnTo>
                  <a:lnTo>
                    <a:pt x="3442586" y="4008864"/>
                  </a:lnTo>
                  <a:lnTo>
                    <a:pt x="3449610" y="3857866"/>
                  </a:lnTo>
                  <a:lnTo>
                    <a:pt x="3450312" y="3782015"/>
                  </a:lnTo>
                  <a:lnTo>
                    <a:pt x="3450312" y="3338854"/>
                  </a:lnTo>
                  <a:lnTo>
                    <a:pt x="3449610" y="3288287"/>
                  </a:lnTo>
                  <a:lnTo>
                    <a:pt x="3439074" y="3189962"/>
                  </a:lnTo>
                  <a:lnTo>
                    <a:pt x="3420110" y="3095150"/>
                  </a:lnTo>
                  <a:lnTo>
                    <a:pt x="3392014" y="3003146"/>
                  </a:lnTo>
                  <a:lnTo>
                    <a:pt x="3354085" y="2915356"/>
                  </a:lnTo>
                  <a:lnTo>
                    <a:pt x="3309132" y="2832483"/>
                  </a:lnTo>
                  <a:lnTo>
                    <a:pt x="3256452" y="2754526"/>
                  </a:lnTo>
                  <a:lnTo>
                    <a:pt x="3196749" y="2681485"/>
                  </a:lnTo>
                  <a:lnTo>
                    <a:pt x="3130022" y="2614765"/>
                  </a:lnTo>
                  <a:lnTo>
                    <a:pt x="3056974" y="2555068"/>
                  </a:lnTo>
                  <a:lnTo>
                    <a:pt x="2979008" y="2502394"/>
                  </a:lnTo>
                  <a:lnTo>
                    <a:pt x="2896126" y="2456743"/>
                  </a:lnTo>
                  <a:lnTo>
                    <a:pt x="2808327" y="2420223"/>
                  </a:lnTo>
                  <a:lnTo>
                    <a:pt x="2717016" y="2391428"/>
                  </a:lnTo>
                  <a:lnTo>
                    <a:pt x="2620789" y="2371764"/>
                  </a:lnTo>
                  <a:lnTo>
                    <a:pt x="2523156" y="2361931"/>
                  </a:lnTo>
                  <a:lnTo>
                    <a:pt x="2472584" y="2360526"/>
                  </a:lnTo>
                  <a:lnTo>
                    <a:pt x="2422012" y="2361931"/>
                  </a:lnTo>
                  <a:lnTo>
                    <a:pt x="2323677" y="2371764"/>
                  </a:lnTo>
                  <a:lnTo>
                    <a:pt x="2228855" y="2391428"/>
                  </a:lnTo>
                  <a:lnTo>
                    <a:pt x="2136841" y="2420223"/>
                  </a:lnTo>
                  <a:lnTo>
                    <a:pt x="2049043" y="2456743"/>
                  </a:lnTo>
                  <a:lnTo>
                    <a:pt x="1965458" y="2502394"/>
                  </a:lnTo>
                  <a:lnTo>
                    <a:pt x="1888195" y="2555068"/>
                  </a:lnTo>
                  <a:lnTo>
                    <a:pt x="1815146" y="2614765"/>
                  </a:lnTo>
                  <a:lnTo>
                    <a:pt x="1749122" y="2681485"/>
                  </a:lnTo>
                  <a:lnTo>
                    <a:pt x="1689418" y="2754526"/>
                  </a:lnTo>
                  <a:lnTo>
                    <a:pt x="1636037" y="2832483"/>
                  </a:lnTo>
                  <a:lnTo>
                    <a:pt x="1591786" y="2915356"/>
                  </a:lnTo>
                  <a:lnTo>
                    <a:pt x="1553857" y="3003146"/>
                  </a:lnTo>
                  <a:lnTo>
                    <a:pt x="1525761" y="3095150"/>
                  </a:lnTo>
                  <a:lnTo>
                    <a:pt x="1505392" y="3189962"/>
                  </a:lnTo>
                  <a:lnTo>
                    <a:pt x="1495559" y="3288287"/>
                  </a:lnTo>
                  <a:lnTo>
                    <a:pt x="1495559" y="3338854"/>
                  </a:lnTo>
                  <a:lnTo>
                    <a:pt x="1495559" y="3739876"/>
                  </a:lnTo>
                  <a:lnTo>
                    <a:pt x="1494856" y="3798871"/>
                  </a:lnTo>
                  <a:lnTo>
                    <a:pt x="1483618" y="3916860"/>
                  </a:lnTo>
                  <a:lnTo>
                    <a:pt x="1461844" y="4032743"/>
                  </a:lnTo>
                  <a:lnTo>
                    <a:pt x="1429534" y="4145113"/>
                  </a:lnTo>
                  <a:lnTo>
                    <a:pt x="1388093" y="4255377"/>
                  </a:lnTo>
                  <a:lnTo>
                    <a:pt x="1336116" y="4360724"/>
                  </a:lnTo>
                  <a:lnTo>
                    <a:pt x="1275008" y="4460453"/>
                  </a:lnTo>
                  <a:lnTo>
                    <a:pt x="1204067" y="4555968"/>
                  </a:lnTo>
                  <a:lnTo>
                    <a:pt x="1164732" y="4600214"/>
                  </a:lnTo>
                  <a:lnTo>
                    <a:pt x="879561" y="4916959"/>
                  </a:lnTo>
                  <a:lnTo>
                    <a:pt x="865514" y="4931006"/>
                  </a:lnTo>
                  <a:lnTo>
                    <a:pt x="828989" y="4948563"/>
                  </a:lnTo>
                  <a:lnTo>
                    <a:pt x="790358" y="4949968"/>
                  </a:lnTo>
                  <a:lnTo>
                    <a:pt x="753131" y="4937326"/>
                  </a:lnTo>
                  <a:lnTo>
                    <a:pt x="736976" y="4924685"/>
                  </a:lnTo>
                  <a:lnTo>
                    <a:pt x="722928" y="4909936"/>
                  </a:lnTo>
                  <a:lnTo>
                    <a:pt x="706071" y="4874118"/>
                  </a:lnTo>
                  <a:lnTo>
                    <a:pt x="703964" y="4834788"/>
                  </a:lnTo>
                  <a:lnTo>
                    <a:pt x="716607" y="4798268"/>
                  </a:lnTo>
                  <a:lnTo>
                    <a:pt x="729952" y="4781412"/>
                  </a:lnTo>
                  <a:lnTo>
                    <a:pt x="1014421" y="4466072"/>
                  </a:lnTo>
                  <a:lnTo>
                    <a:pt x="1047433" y="4427444"/>
                  </a:lnTo>
                  <a:lnTo>
                    <a:pt x="1107136" y="4347380"/>
                  </a:lnTo>
                  <a:lnTo>
                    <a:pt x="1159113" y="4262400"/>
                  </a:lnTo>
                  <a:lnTo>
                    <a:pt x="1201959" y="4174610"/>
                  </a:lnTo>
                  <a:lnTo>
                    <a:pt x="1237781" y="4081202"/>
                  </a:lnTo>
                  <a:lnTo>
                    <a:pt x="1265175" y="3986390"/>
                  </a:lnTo>
                  <a:lnTo>
                    <a:pt x="1283437" y="3889470"/>
                  </a:lnTo>
                  <a:lnTo>
                    <a:pt x="1292568" y="3789039"/>
                  </a:lnTo>
                  <a:lnTo>
                    <a:pt x="1293270" y="3739876"/>
                  </a:lnTo>
                  <a:lnTo>
                    <a:pt x="1293270" y="3338854"/>
                  </a:lnTo>
                  <a:lnTo>
                    <a:pt x="1293973" y="3278454"/>
                  </a:lnTo>
                  <a:lnTo>
                    <a:pt x="1306616" y="3159060"/>
                  </a:lnTo>
                  <a:lnTo>
                    <a:pt x="1329795" y="3044583"/>
                  </a:lnTo>
                  <a:lnTo>
                    <a:pt x="1364212" y="2933617"/>
                  </a:lnTo>
                  <a:lnTo>
                    <a:pt x="1408462" y="2826865"/>
                  </a:lnTo>
                  <a:lnTo>
                    <a:pt x="1463249" y="2727135"/>
                  </a:lnTo>
                  <a:lnTo>
                    <a:pt x="1527166" y="2633025"/>
                  </a:lnTo>
                  <a:lnTo>
                    <a:pt x="1599512" y="2545938"/>
                  </a:lnTo>
                  <a:lnTo>
                    <a:pt x="1679585" y="2465171"/>
                  </a:lnTo>
                  <a:lnTo>
                    <a:pt x="1766681" y="2393535"/>
                  </a:lnTo>
                  <a:lnTo>
                    <a:pt x="1861504" y="2329624"/>
                  </a:lnTo>
                  <a:lnTo>
                    <a:pt x="1961946" y="2274844"/>
                  </a:lnTo>
                  <a:lnTo>
                    <a:pt x="2066602" y="2230597"/>
                  </a:lnTo>
                  <a:lnTo>
                    <a:pt x="2178282" y="2196184"/>
                  </a:lnTo>
                  <a:lnTo>
                    <a:pt x="2293475" y="2171603"/>
                  </a:lnTo>
                  <a:lnTo>
                    <a:pt x="2411476" y="2159664"/>
                  </a:lnTo>
                  <a:close/>
                  <a:moveTo>
                    <a:pt x="3495930" y="2113998"/>
                  </a:moveTo>
                  <a:lnTo>
                    <a:pt x="3532463" y="2126644"/>
                  </a:lnTo>
                  <a:lnTo>
                    <a:pt x="3548622" y="2139290"/>
                  </a:lnTo>
                  <a:lnTo>
                    <a:pt x="3611149" y="2198305"/>
                  </a:lnTo>
                  <a:lnTo>
                    <a:pt x="3725666" y="2324765"/>
                  </a:lnTo>
                  <a:lnTo>
                    <a:pt x="3824727" y="2461062"/>
                  </a:lnTo>
                  <a:lnTo>
                    <a:pt x="3908332" y="2607194"/>
                  </a:lnTo>
                  <a:lnTo>
                    <a:pt x="3977182" y="2759649"/>
                  </a:lnTo>
                  <a:lnTo>
                    <a:pt x="4029172" y="2919832"/>
                  </a:lnTo>
                  <a:lnTo>
                    <a:pt x="4064300" y="3084934"/>
                  </a:lnTo>
                  <a:lnTo>
                    <a:pt x="4082566" y="3253548"/>
                  </a:lnTo>
                  <a:lnTo>
                    <a:pt x="4084674" y="3338557"/>
                  </a:lnTo>
                  <a:lnTo>
                    <a:pt x="4084674" y="3781871"/>
                  </a:lnTo>
                  <a:lnTo>
                    <a:pt x="4082566" y="3915357"/>
                  </a:lnTo>
                  <a:lnTo>
                    <a:pt x="4064300" y="4181627"/>
                  </a:lnTo>
                  <a:lnTo>
                    <a:pt x="4048141" y="4314410"/>
                  </a:lnTo>
                  <a:lnTo>
                    <a:pt x="4043926" y="4331974"/>
                  </a:lnTo>
                  <a:lnTo>
                    <a:pt x="4027064" y="4363590"/>
                  </a:lnTo>
                  <a:lnTo>
                    <a:pt x="3999664" y="4386774"/>
                  </a:lnTo>
                  <a:lnTo>
                    <a:pt x="3965942" y="4400123"/>
                  </a:lnTo>
                  <a:lnTo>
                    <a:pt x="3947675" y="4400825"/>
                  </a:lnTo>
                  <a:lnTo>
                    <a:pt x="3940649" y="4400825"/>
                  </a:lnTo>
                  <a:lnTo>
                    <a:pt x="3933624" y="4400123"/>
                  </a:lnTo>
                  <a:lnTo>
                    <a:pt x="3913250" y="4395907"/>
                  </a:lnTo>
                  <a:lnTo>
                    <a:pt x="3879527" y="4375533"/>
                  </a:lnTo>
                  <a:lnTo>
                    <a:pt x="3855640" y="4344620"/>
                  </a:lnTo>
                  <a:lnTo>
                    <a:pt x="3845804" y="4306682"/>
                  </a:lnTo>
                  <a:lnTo>
                    <a:pt x="3847912" y="4285606"/>
                  </a:lnTo>
                  <a:lnTo>
                    <a:pt x="3862665" y="4161253"/>
                  </a:lnTo>
                  <a:lnTo>
                    <a:pt x="3880229" y="3908332"/>
                  </a:lnTo>
                  <a:lnTo>
                    <a:pt x="3882337" y="3781871"/>
                  </a:lnTo>
                  <a:lnTo>
                    <a:pt x="3882337" y="3338557"/>
                  </a:lnTo>
                  <a:lnTo>
                    <a:pt x="3880229" y="3264086"/>
                  </a:lnTo>
                  <a:lnTo>
                    <a:pt x="3864773" y="3117251"/>
                  </a:lnTo>
                  <a:lnTo>
                    <a:pt x="3833860" y="2972524"/>
                  </a:lnTo>
                  <a:lnTo>
                    <a:pt x="3788194" y="2832715"/>
                  </a:lnTo>
                  <a:lnTo>
                    <a:pt x="3728477" y="2699229"/>
                  </a:lnTo>
                  <a:lnTo>
                    <a:pt x="3654708" y="2571364"/>
                  </a:lnTo>
                  <a:lnTo>
                    <a:pt x="3567591" y="2451226"/>
                  </a:lnTo>
                  <a:lnTo>
                    <a:pt x="3468530" y="2340924"/>
                  </a:lnTo>
                  <a:lnTo>
                    <a:pt x="3413730" y="2290340"/>
                  </a:lnTo>
                  <a:lnTo>
                    <a:pt x="3399679" y="2274884"/>
                  </a:lnTo>
                  <a:lnTo>
                    <a:pt x="3382818" y="2239756"/>
                  </a:lnTo>
                  <a:lnTo>
                    <a:pt x="3380710" y="2201115"/>
                  </a:lnTo>
                  <a:lnTo>
                    <a:pt x="3393356" y="2163880"/>
                  </a:lnTo>
                  <a:lnTo>
                    <a:pt x="3406002" y="2147721"/>
                  </a:lnTo>
                  <a:lnTo>
                    <a:pt x="3420756" y="2132265"/>
                  </a:lnTo>
                  <a:lnTo>
                    <a:pt x="3456586" y="2116106"/>
                  </a:lnTo>
                  <a:close/>
                  <a:moveTo>
                    <a:pt x="1075679" y="1907446"/>
                  </a:moveTo>
                  <a:lnTo>
                    <a:pt x="1112185" y="1920794"/>
                  </a:lnTo>
                  <a:lnTo>
                    <a:pt x="1128331" y="1934143"/>
                  </a:lnTo>
                  <a:lnTo>
                    <a:pt x="1142372" y="1948897"/>
                  </a:lnTo>
                  <a:lnTo>
                    <a:pt x="1158519" y="1985430"/>
                  </a:lnTo>
                  <a:lnTo>
                    <a:pt x="1159221" y="2024071"/>
                  </a:lnTo>
                  <a:lnTo>
                    <a:pt x="1145180" y="2061306"/>
                  </a:lnTo>
                  <a:lnTo>
                    <a:pt x="1132544" y="2076763"/>
                  </a:lnTo>
                  <a:lnTo>
                    <a:pt x="1072871" y="2142100"/>
                  </a:lnTo>
                  <a:lnTo>
                    <a:pt x="965460" y="2279802"/>
                  </a:lnTo>
                  <a:lnTo>
                    <a:pt x="872792" y="2426637"/>
                  </a:lnTo>
                  <a:lnTo>
                    <a:pt x="793462" y="2580496"/>
                  </a:lnTo>
                  <a:lnTo>
                    <a:pt x="730279" y="2741383"/>
                  </a:lnTo>
                  <a:lnTo>
                    <a:pt x="681137" y="2907186"/>
                  </a:lnTo>
                  <a:lnTo>
                    <a:pt x="648843" y="3077205"/>
                  </a:lnTo>
                  <a:lnTo>
                    <a:pt x="632697" y="3251440"/>
                  </a:lnTo>
                  <a:lnTo>
                    <a:pt x="630591" y="3339259"/>
                  </a:lnTo>
                  <a:lnTo>
                    <a:pt x="630591" y="3740420"/>
                  </a:lnTo>
                  <a:lnTo>
                    <a:pt x="629888" y="3778358"/>
                  </a:lnTo>
                  <a:lnTo>
                    <a:pt x="615848" y="3855640"/>
                  </a:lnTo>
                  <a:lnTo>
                    <a:pt x="588469" y="3927300"/>
                  </a:lnTo>
                  <a:lnTo>
                    <a:pt x="547751" y="3994043"/>
                  </a:lnTo>
                  <a:lnTo>
                    <a:pt x="521776" y="4024253"/>
                  </a:lnTo>
                  <a:lnTo>
                    <a:pt x="397516" y="4163360"/>
                  </a:lnTo>
                  <a:lnTo>
                    <a:pt x="381369" y="4178114"/>
                  </a:lnTo>
                  <a:lnTo>
                    <a:pt x="342757" y="4194272"/>
                  </a:lnTo>
                  <a:lnTo>
                    <a:pt x="322398" y="4196380"/>
                  </a:lnTo>
                  <a:lnTo>
                    <a:pt x="304146" y="4195678"/>
                  </a:lnTo>
                  <a:lnTo>
                    <a:pt x="269746" y="4182329"/>
                  </a:lnTo>
                  <a:lnTo>
                    <a:pt x="255003" y="4170385"/>
                  </a:lnTo>
                  <a:lnTo>
                    <a:pt x="240963" y="4154929"/>
                  </a:lnTo>
                  <a:lnTo>
                    <a:pt x="223412" y="4119801"/>
                  </a:lnTo>
                  <a:lnTo>
                    <a:pt x="221306" y="4081161"/>
                  </a:lnTo>
                  <a:lnTo>
                    <a:pt x="234644" y="4043925"/>
                  </a:lnTo>
                  <a:lnTo>
                    <a:pt x="247983" y="4027766"/>
                  </a:lnTo>
                  <a:lnTo>
                    <a:pt x="372243" y="3888660"/>
                  </a:lnTo>
                  <a:lnTo>
                    <a:pt x="385581" y="3872501"/>
                  </a:lnTo>
                  <a:lnTo>
                    <a:pt x="406642" y="3838076"/>
                  </a:lnTo>
                  <a:lnTo>
                    <a:pt x="420683" y="3800840"/>
                  </a:lnTo>
                  <a:lnTo>
                    <a:pt x="428405" y="3760092"/>
                  </a:lnTo>
                  <a:lnTo>
                    <a:pt x="428405" y="3740420"/>
                  </a:lnTo>
                  <a:lnTo>
                    <a:pt x="428405" y="3339259"/>
                  </a:lnTo>
                  <a:lnTo>
                    <a:pt x="430511" y="3240901"/>
                  </a:lnTo>
                  <a:lnTo>
                    <a:pt x="448764" y="3049103"/>
                  </a:lnTo>
                  <a:lnTo>
                    <a:pt x="485270" y="2859412"/>
                  </a:lnTo>
                  <a:lnTo>
                    <a:pt x="538624" y="2675342"/>
                  </a:lnTo>
                  <a:lnTo>
                    <a:pt x="609530" y="2497595"/>
                  </a:lnTo>
                  <a:lnTo>
                    <a:pt x="696582" y="2326170"/>
                  </a:lnTo>
                  <a:lnTo>
                    <a:pt x="800482" y="2163880"/>
                  </a:lnTo>
                  <a:lnTo>
                    <a:pt x="919126" y="2010722"/>
                  </a:lnTo>
                  <a:lnTo>
                    <a:pt x="985819" y="1937656"/>
                  </a:lnTo>
                  <a:lnTo>
                    <a:pt x="1000562" y="1923605"/>
                  </a:lnTo>
                  <a:lnTo>
                    <a:pt x="1036365" y="1908851"/>
                  </a:lnTo>
                  <a:close/>
                  <a:moveTo>
                    <a:pt x="2681173" y="1740940"/>
                  </a:moveTo>
                  <a:lnTo>
                    <a:pt x="2702296" y="1743043"/>
                  </a:lnTo>
                  <a:lnTo>
                    <a:pt x="2762146" y="1752157"/>
                  </a:lnTo>
                  <a:lnTo>
                    <a:pt x="2879734" y="1778097"/>
                  </a:lnTo>
                  <a:lnTo>
                    <a:pt x="2995209" y="1812450"/>
                  </a:lnTo>
                  <a:lnTo>
                    <a:pt x="3108572" y="1855917"/>
                  </a:lnTo>
                  <a:lnTo>
                    <a:pt x="3163494" y="1881155"/>
                  </a:lnTo>
                  <a:lnTo>
                    <a:pt x="3181800" y="1891672"/>
                  </a:lnTo>
                  <a:lnTo>
                    <a:pt x="3208557" y="1921818"/>
                  </a:lnTo>
                  <a:lnTo>
                    <a:pt x="3220527" y="1958274"/>
                  </a:lnTo>
                  <a:lnTo>
                    <a:pt x="3219119" y="1997535"/>
                  </a:lnTo>
                  <a:lnTo>
                    <a:pt x="3211374" y="2016464"/>
                  </a:lnTo>
                  <a:lnTo>
                    <a:pt x="3204332" y="2029784"/>
                  </a:lnTo>
                  <a:lnTo>
                    <a:pt x="3184617" y="2050816"/>
                  </a:lnTo>
                  <a:lnTo>
                    <a:pt x="3161381" y="2064838"/>
                  </a:lnTo>
                  <a:lnTo>
                    <a:pt x="3133920" y="2073251"/>
                  </a:lnTo>
                  <a:lnTo>
                    <a:pt x="3119838" y="2073952"/>
                  </a:lnTo>
                  <a:lnTo>
                    <a:pt x="3108572" y="2073251"/>
                  </a:lnTo>
                  <a:lnTo>
                    <a:pt x="3086745" y="2069045"/>
                  </a:lnTo>
                  <a:lnTo>
                    <a:pt x="3076183" y="2064137"/>
                  </a:lnTo>
                  <a:lnTo>
                    <a:pt x="3029007" y="2041703"/>
                  </a:lnTo>
                  <a:lnTo>
                    <a:pt x="2929726" y="2004545"/>
                  </a:lnTo>
                  <a:lnTo>
                    <a:pt x="2829038" y="1972997"/>
                  </a:lnTo>
                  <a:lnTo>
                    <a:pt x="2725532" y="1951263"/>
                  </a:lnTo>
                  <a:lnTo>
                    <a:pt x="2672723" y="1942851"/>
                  </a:lnTo>
                  <a:lnTo>
                    <a:pt x="2653008" y="1938644"/>
                  </a:lnTo>
                  <a:lnTo>
                    <a:pt x="2619211" y="1917612"/>
                  </a:lnTo>
                  <a:lnTo>
                    <a:pt x="2595975" y="1887465"/>
                  </a:lnTo>
                  <a:lnTo>
                    <a:pt x="2586117" y="1848906"/>
                  </a:lnTo>
                  <a:lnTo>
                    <a:pt x="2587525" y="1828575"/>
                  </a:lnTo>
                  <a:lnTo>
                    <a:pt x="2591750" y="1808945"/>
                  </a:lnTo>
                  <a:lnTo>
                    <a:pt x="2612169" y="1774592"/>
                  </a:lnTo>
                  <a:lnTo>
                    <a:pt x="2643855" y="1750755"/>
                  </a:lnTo>
                  <a:close/>
                  <a:moveTo>
                    <a:pt x="2263554" y="1740940"/>
                  </a:moveTo>
                  <a:lnTo>
                    <a:pt x="2301527" y="1750776"/>
                  </a:lnTo>
                  <a:lnTo>
                    <a:pt x="2332469" y="1774663"/>
                  </a:lnTo>
                  <a:lnTo>
                    <a:pt x="2353566" y="1809088"/>
                  </a:lnTo>
                  <a:lnTo>
                    <a:pt x="2357785" y="1828760"/>
                  </a:lnTo>
                  <a:lnTo>
                    <a:pt x="2358488" y="1849134"/>
                  </a:lnTo>
                  <a:lnTo>
                    <a:pt x="2348643" y="1887775"/>
                  </a:lnTo>
                  <a:lnTo>
                    <a:pt x="2325437" y="1917985"/>
                  </a:lnTo>
                  <a:lnTo>
                    <a:pt x="2291682" y="1939061"/>
                  </a:lnTo>
                  <a:lnTo>
                    <a:pt x="2271289" y="1943277"/>
                  </a:lnTo>
                  <a:lnTo>
                    <a:pt x="2209406" y="1953112"/>
                  </a:lnTo>
                  <a:lnTo>
                    <a:pt x="2088452" y="1981917"/>
                  </a:lnTo>
                  <a:lnTo>
                    <a:pt x="1969609" y="2021261"/>
                  </a:lnTo>
                  <a:lnTo>
                    <a:pt x="1855687" y="2071143"/>
                  </a:lnTo>
                  <a:lnTo>
                    <a:pt x="1745985" y="2130860"/>
                  </a:lnTo>
                  <a:lnTo>
                    <a:pt x="1641909" y="2199008"/>
                  </a:lnTo>
                  <a:lnTo>
                    <a:pt x="1544865" y="2278397"/>
                  </a:lnTo>
                  <a:lnTo>
                    <a:pt x="1453447" y="2365514"/>
                  </a:lnTo>
                  <a:lnTo>
                    <a:pt x="1410550" y="2411883"/>
                  </a:lnTo>
                  <a:lnTo>
                    <a:pt x="1369061" y="2460360"/>
                  </a:lnTo>
                  <a:lnTo>
                    <a:pt x="1295223" y="2563636"/>
                  </a:lnTo>
                  <a:lnTo>
                    <a:pt x="1230527" y="2671830"/>
                  </a:lnTo>
                  <a:lnTo>
                    <a:pt x="1175676" y="2784941"/>
                  </a:lnTo>
                  <a:lnTo>
                    <a:pt x="1131373" y="2902269"/>
                  </a:lnTo>
                  <a:lnTo>
                    <a:pt x="1098322" y="3023812"/>
                  </a:lnTo>
                  <a:lnTo>
                    <a:pt x="1074412" y="3148164"/>
                  </a:lnTo>
                  <a:lnTo>
                    <a:pt x="1063864" y="3274625"/>
                  </a:lnTo>
                  <a:lnTo>
                    <a:pt x="1062457" y="3338558"/>
                  </a:lnTo>
                  <a:lnTo>
                    <a:pt x="1061754" y="3358932"/>
                  </a:lnTo>
                  <a:lnTo>
                    <a:pt x="1045580" y="3395465"/>
                  </a:lnTo>
                  <a:lnTo>
                    <a:pt x="1018155" y="3422865"/>
                  </a:lnTo>
                  <a:lnTo>
                    <a:pt x="981587" y="3439024"/>
                  </a:lnTo>
                  <a:lnTo>
                    <a:pt x="961194" y="3439726"/>
                  </a:lnTo>
                  <a:lnTo>
                    <a:pt x="940801" y="3439024"/>
                  </a:lnTo>
                  <a:lnTo>
                    <a:pt x="904937" y="3422865"/>
                  </a:lnTo>
                  <a:lnTo>
                    <a:pt x="877511" y="3395465"/>
                  </a:lnTo>
                  <a:lnTo>
                    <a:pt x="861337" y="3358932"/>
                  </a:lnTo>
                  <a:lnTo>
                    <a:pt x="859931" y="3338558"/>
                  </a:lnTo>
                  <a:lnTo>
                    <a:pt x="861337" y="3265492"/>
                  </a:lnTo>
                  <a:lnTo>
                    <a:pt x="873995" y="3121467"/>
                  </a:lnTo>
                  <a:lnTo>
                    <a:pt x="900717" y="2979550"/>
                  </a:lnTo>
                  <a:lnTo>
                    <a:pt x="939394" y="2841146"/>
                  </a:lnTo>
                  <a:lnTo>
                    <a:pt x="990026" y="2705552"/>
                  </a:lnTo>
                  <a:lnTo>
                    <a:pt x="1051206" y="2575579"/>
                  </a:lnTo>
                  <a:lnTo>
                    <a:pt x="1126450" y="2452632"/>
                  </a:lnTo>
                  <a:lnTo>
                    <a:pt x="1211540" y="2333899"/>
                  </a:lnTo>
                  <a:lnTo>
                    <a:pt x="1259359" y="2278397"/>
                  </a:lnTo>
                  <a:lnTo>
                    <a:pt x="1306474" y="2224300"/>
                  </a:lnTo>
                  <a:lnTo>
                    <a:pt x="1410550" y="2125239"/>
                  </a:lnTo>
                  <a:lnTo>
                    <a:pt x="1523065" y="2036717"/>
                  </a:lnTo>
                  <a:lnTo>
                    <a:pt x="1641909" y="1957328"/>
                  </a:lnTo>
                  <a:lnTo>
                    <a:pt x="1766379" y="1888477"/>
                  </a:lnTo>
                  <a:lnTo>
                    <a:pt x="1897177" y="1832272"/>
                  </a:lnTo>
                  <a:lnTo>
                    <a:pt x="2032898" y="1787309"/>
                  </a:lnTo>
                  <a:lnTo>
                    <a:pt x="2172135" y="1754288"/>
                  </a:lnTo>
                  <a:lnTo>
                    <a:pt x="2243160" y="1743048"/>
                  </a:lnTo>
                  <a:close/>
                  <a:moveTo>
                    <a:pt x="4205514" y="1633448"/>
                  </a:moveTo>
                  <a:lnTo>
                    <a:pt x="4244857" y="1635553"/>
                  </a:lnTo>
                  <a:lnTo>
                    <a:pt x="4280687" y="1651690"/>
                  </a:lnTo>
                  <a:lnTo>
                    <a:pt x="4295441" y="1665722"/>
                  </a:lnTo>
                  <a:lnTo>
                    <a:pt x="4339000" y="1714134"/>
                  </a:lnTo>
                  <a:lnTo>
                    <a:pt x="4421902" y="1814466"/>
                  </a:lnTo>
                  <a:lnTo>
                    <a:pt x="4499886" y="1918305"/>
                  </a:lnTo>
                  <a:lnTo>
                    <a:pt x="4571547" y="2026354"/>
                  </a:lnTo>
                  <a:lnTo>
                    <a:pt x="4637587" y="2136509"/>
                  </a:lnTo>
                  <a:lnTo>
                    <a:pt x="4697305" y="2250873"/>
                  </a:lnTo>
                  <a:lnTo>
                    <a:pt x="4750699" y="2368043"/>
                  </a:lnTo>
                  <a:lnTo>
                    <a:pt x="4798473" y="2488020"/>
                  </a:lnTo>
                  <a:lnTo>
                    <a:pt x="4819550" y="2549762"/>
                  </a:lnTo>
                  <a:lnTo>
                    <a:pt x="4824468" y="2570109"/>
                  </a:lnTo>
                  <a:lnTo>
                    <a:pt x="4821658" y="2609400"/>
                  </a:lnTo>
                  <a:lnTo>
                    <a:pt x="4804094" y="2643779"/>
                  </a:lnTo>
                  <a:lnTo>
                    <a:pt x="4775289" y="2670441"/>
                  </a:lnTo>
                  <a:lnTo>
                    <a:pt x="4755617" y="2678159"/>
                  </a:lnTo>
                  <a:lnTo>
                    <a:pt x="4739458" y="2682368"/>
                  </a:lnTo>
                  <a:lnTo>
                    <a:pt x="4723300" y="2683070"/>
                  </a:lnTo>
                  <a:lnTo>
                    <a:pt x="4708546" y="2682368"/>
                  </a:lnTo>
                  <a:lnTo>
                    <a:pt x="4678336" y="2673247"/>
                  </a:lnTo>
                  <a:lnTo>
                    <a:pt x="4653044" y="2655005"/>
                  </a:lnTo>
                  <a:lnTo>
                    <a:pt x="4633372" y="2629747"/>
                  </a:lnTo>
                  <a:lnTo>
                    <a:pt x="4627752" y="2614311"/>
                  </a:lnTo>
                  <a:lnTo>
                    <a:pt x="4608080" y="2558182"/>
                  </a:lnTo>
                  <a:lnTo>
                    <a:pt x="4564521" y="2448028"/>
                  </a:lnTo>
                  <a:lnTo>
                    <a:pt x="4515342" y="2339978"/>
                  </a:lnTo>
                  <a:lnTo>
                    <a:pt x="4460542" y="2234735"/>
                  </a:lnTo>
                  <a:lnTo>
                    <a:pt x="4400122" y="2133702"/>
                  </a:lnTo>
                  <a:lnTo>
                    <a:pt x="4334082" y="2034774"/>
                  </a:lnTo>
                  <a:lnTo>
                    <a:pt x="4263123" y="1939354"/>
                  </a:lnTo>
                  <a:lnTo>
                    <a:pt x="4186545" y="1847442"/>
                  </a:lnTo>
                  <a:lnTo>
                    <a:pt x="4147201" y="1803240"/>
                  </a:lnTo>
                  <a:lnTo>
                    <a:pt x="4133853" y="1787102"/>
                  </a:lnTo>
                  <a:lnTo>
                    <a:pt x="4120504" y="1749917"/>
                  </a:lnTo>
                  <a:lnTo>
                    <a:pt x="4121909" y="1709924"/>
                  </a:lnTo>
                  <a:lnTo>
                    <a:pt x="4138068" y="1674843"/>
                  </a:lnTo>
                  <a:lnTo>
                    <a:pt x="4152822" y="1659408"/>
                  </a:lnTo>
                  <a:lnTo>
                    <a:pt x="4168981" y="1646779"/>
                  </a:lnTo>
                  <a:close/>
                  <a:moveTo>
                    <a:pt x="1938456" y="1365774"/>
                  </a:moveTo>
                  <a:lnTo>
                    <a:pt x="1977062" y="1370699"/>
                  </a:lnTo>
                  <a:lnTo>
                    <a:pt x="2011457" y="1390399"/>
                  </a:lnTo>
                  <a:lnTo>
                    <a:pt x="2035322" y="1420654"/>
                  </a:lnTo>
                  <a:lnTo>
                    <a:pt x="2042341" y="1439651"/>
                  </a:lnTo>
                  <a:lnTo>
                    <a:pt x="2046553" y="1460055"/>
                  </a:lnTo>
                  <a:lnTo>
                    <a:pt x="2041640" y="1499456"/>
                  </a:lnTo>
                  <a:lnTo>
                    <a:pt x="2023389" y="1533931"/>
                  </a:lnTo>
                  <a:lnTo>
                    <a:pt x="1991803" y="1558557"/>
                  </a:lnTo>
                  <a:lnTo>
                    <a:pt x="1972851" y="1565593"/>
                  </a:lnTo>
                  <a:lnTo>
                    <a:pt x="1899850" y="1586701"/>
                  </a:lnTo>
                  <a:lnTo>
                    <a:pt x="1757359" y="1640174"/>
                  </a:lnTo>
                  <a:lnTo>
                    <a:pt x="1619079" y="1706311"/>
                  </a:lnTo>
                  <a:lnTo>
                    <a:pt x="1487818" y="1782299"/>
                  </a:lnTo>
                  <a:lnTo>
                    <a:pt x="1423943" y="1825922"/>
                  </a:lnTo>
                  <a:lnTo>
                    <a:pt x="1410606" y="1834365"/>
                  </a:lnTo>
                  <a:lnTo>
                    <a:pt x="1381827" y="1843512"/>
                  </a:lnTo>
                  <a:lnTo>
                    <a:pt x="1366385" y="1844215"/>
                  </a:lnTo>
                  <a:lnTo>
                    <a:pt x="1354452" y="1843512"/>
                  </a:lnTo>
                  <a:lnTo>
                    <a:pt x="1331288" y="1837883"/>
                  </a:lnTo>
                  <a:lnTo>
                    <a:pt x="1310231" y="1826625"/>
                  </a:lnTo>
                  <a:lnTo>
                    <a:pt x="1290577" y="1810442"/>
                  </a:lnTo>
                  <a:lnTo>
                    <a:pt x="1283557" y="1800592"/>
                  </a:lnTo>
                  <a:lnTo>
                    <a:pt x="1272326" y="1782299"/>
                  </a:lnTo>
                  <a:lnTo>
                    <a:pt x="1264605" y="1743602"/>
                  </a:lnTo>
                  <a:lnTo>
                    <a:pt x="1271625" y="1705608"/>
                  </a:lnTo>
                  <a:lnTo>
                    <a:pt x="1292682" y="1671835"/>
                  </a:lnTo>
                  <a:lnTo>
                    <a:pt x="1308827" y="1658467"/>
                  </a:lnTo>
                  <a:lnTo>
                    <a:pt x="1379721" y="1611326"/>
                  </a:lnTo>
                  <a:lnTo>
                    <a:pt x="1526424" y="1526192"/>
                  </a:lnTo>
                  <a:lnTo>
                    <a:pt x="1678743" y="1453723"/>
                  </a:lnTo>
                  <a:lnTo>
                    <a:pt x="1836676" y="1393917"/>
                  </a:lnTo>
                  <a:lnTo>
                    <a:pt x="1918100" y="1369995"/>
                  </a:lnTo>
                  <a:close/>
                  <a:moveTo>
                    <a:pt x="2472875" y="1294113"/>
                  </a:moveTo>
                  <a:lnTo>
                    <a:pt x="2525534" y="1294113"/>
                  </a:lnTo>
                  <a:lnTo>
                    <a:pt x="2630150" y="1300435"/>
                  </a:lnTo>
                  <a:lnTo>
                    <a:pt x="2732659" y="1310272"/>
                  </a:lnTo>
                  <a:lnTo>
                    <a:pt x="2833764" y="1325728"/>
                  </a:lnTo>
                  <a:lnTo>
                    <a:pt x="2933465" y="1346805"/>
                  </a:lnTo>
                  <a:lnTo>
                    <a:pt x="3031762" y="1372097"/>
                  </a:lnTo>
                  <a:lnTo>
                    <a:pt x="3127952" y="1401604"/>
                  </a:lnTo>
                  <a:lnTo>
                    <a:pt x="3220632" y="1436029"/>
                  </a:lnTo>
                  <a:lnTo>
                    <a:pt x="3312610" y="1475373"/>
                  </a:lnTo>
                  <a:lnTo>
                    <a:pt x="3401779" y="1517526"/>
                  </a:lnTo>
                  <a:lnTo>
                    <a:pt x="3488842" y="1565300"/>
                  </a:lnTo>
                  <a:lnTo>
                    <a:pt x="3572394" y="1616586"/>
                  </a:lnTo>
                  <a:lnTo>
                    <a:pt x="3694563" y="1699488"/>
                  </a:lnTo>
                  <a:lnTo>
                    <a:pt x="3845519" y="1825246"/>
                  </a:lnTo>
                  <a:lnTo>
                    <a:pt x="3983836" y="1963650"/>
                  </a:lnTo>
                  <a:lnTo>
                    <a:pt x="4109516" y="2115402"/>
                  </a:lnTo>
                  <a:lnTo>
                    <a:pt x="4193068" y="2236945"/>
                  </a:lnTo>
                  <a:lnTo>
                    <a:pt x="4243621" y="2321252"/>
                  </a:lnTo>
                  <a:lnTo>
                    <a:pt x="4291365" y="2408369"/>
                  </a:lnTo>
                  <a:lnTo>
                    <a:pt x="4334896" y="2496891"/>
                  </a:lnTo>
                  <a:lnTo>
                    <a:pt x="4373513" y="2588927"/>
                  </a:lnTo>
                  <a:lnTo>
                    <a:pt x="4407917" y="2683069"/>
                  </a:lnTo>
                  <a:lnTo>
                    <a:pt x="4438108" y="2779320"/>
                  </a:lnTo>
                  <a:lnTo>
                    <a:pt x="4463384" y="2876273"/>
                  </a:lnTo>
                  <a:lnTo>
                    <a:pt x="4483746" y="2976739"/>
                  </a:lnTo>
                  <a:lnTo>
                    <a:pt x="4498490" y="3077907"/>
                  </a:lnTo>
                  <a:lnTo>
                    <a:pt x="4509724" y="3181183"/>
                  </a:lnTo>
                  <a:lnTo>
                    <a:pt x="4514639" y="3285162"/>
                  </a:lnTo>
                  <a:lnTo>
                    <a:pt x="4514639" y="3337854"/>
                  </a:lnTo>
                  <a:lnTo>
                    <a:pt x="4514639" y="3781168"/>
                  </a:lnTo>
                  <a:lnTo>
                    <a:pt x="4513937" y="3802245"/>
                  </a:lnTo>
                  <a:lnTo>
                    <a:pt x="4498490" y="3838075"/>
                  </a:lnTo>
                  <a:lnTo>
                    <a:pt x="4471108" y="3866177"/>
                  </a:lnTo>
                  <a:lnTo>
                    <a:pt x="4434597" y="3881634"/>
                  </a:lnTo>
                  <a:lnTo>
                    <a:pt x="4413534" y="3882336"/>
                  </a:lnTo>
                  <a:lnTo>
                    <a:pt x="4393172" y="3881634"/>
                  </a:lnTo>
                  <a:lnTo>
                    <a:pt x="4357364" y="3866177"/>
                  </a:lnTo>
                  <a:lnTo>
                    <a:pt x="4329982" y="3838075"/>
                  </a:lnTo>
                  <a:lnTo>
                    <a:pt x="4314535" y="3802245"/>
                  </a:lnTo>
                  <a:lnTo>
                    <a:pt x="4312428" y="3781168"/>
                  </a:lnTo>
                  <a:lnTo>
                    <a:pt x="4312428" y="3337854"/>
                  </a:lnTo>
                  <a:lnTo>
                    <a:pt x="4312428" y="3290080"/>
                  </a:lnTo>
                  <a:lnTo>
                    <a:pt x="4307514" y="3196639"/>
                  </a:lnTo>
                  <a:lnTo>
                    <a:pt x="4292067" y="3057533"/>
                  </a:lnTo>
                  <a:lnTo>
                    <a:pt x="4256259" y="2877678"/>
                  </a:lnTo>
                  <a:lnTo>
                    <a:pt x="4201494" y="2705552"/>
                  </a:lnTo>
                  <a:lnTo>
                    <a:pt x="4131282" y="2539748"/>
                  </a:lnTo>
                  <a:lnTo>
                    <a:pt x="4047027" y="2383780"/>
                  </a:lnTo>
                  <a:lnTo>
                    <a:pt x="3947326" y="2236242"/>
                  </a:lnTo>
                  <a:lnTo>
                    <a:pt x="3834285" y="2099244"/>
                  </a:lnTo>
                  <a:lnTo>
                    <a:pt x="3710010" y="1974891"/>
                  </a:lnTo>
                  <a:lnTo>
                    <a:pt x="3573798" y="1861779"/>
                  </a:lnTo>
                  <a:lnTo>
                    <a:pt x="3427056" y="1762718"/>
                  </a:lnTo>
                  <a:lnTo>
                    <a:pt x="3270483" y="1677709"/>
                  </a:lnTo>
                  <a:lnTo>
                    <a:pt x="3105485" y="1607453"/>
                  </a:lnTo>
                  <a:lnTo>
                    <a:pt x="2932763" y="1554059"/>
                  </a:lnTo>
                  <a:lnTo>
                    <a:pt x="2753020" y="1516824"/>
                  </a:lnTo>
                  <a:lnTo>
                    <a:pt x="2614001" y="1501367"/>
                  </a:lnTo>
                  <a:lnTo>
                    <a:pt x="2519917" y="1496449"/>
                  </a:lnTo>
                  <a:lnTo>
                    <a:pt x="2472875" y="1496449"/>
                  </a:lnTo>
                  <a:lnTo>
                    <a:pt x="2420918" y="1496449"/>
                  </a:lnTo>
                  <a:lnTo>
                    <a:pt x="2370365" y="1499260"/>
                  </a:lnTo>
                  <a:lnTo>
                    <a:pt x="2349302" y="1499260"/>
                  </a:lnTo>
                  <a:lnTo>
                    <a:pt x="2312791" y="1485208"/>
                  </a:lnTo>
                  <a:lnTo>
                    <a:pt x="2284004" y="1459916"/>
                  </a:lnTo>
                  <a:lnTo>
                    <a:pt x="2266451" y="1424788"/>
                  </a:lnTo>
                  <a:lnTo>
                    <a:pt x="2263643" y="1403009"/>
                  </a:lnTo>
                  <a:lnTo>
                    <a:pt x="2264345" y="1383337"/>
                  </a:lnTo>
                  <a:lnTo>
                    <a:pt x="2277685" y="1345400"/>
                  </a:lnTo>
                  <a:lnTo>
                    <a:pt x="2302962" y="1317297"/>
                  </a:lnTo>
                  <a:lnTo>
                    <a:pt x="2338068" y="1300435"/>
                  </a:lnTo>
                  <a:lnTo>
                    <a:pt x="2359833" y="1296923"/>
                  </a:lnTo>
                  <a:lnTo>
                    <a:pt x="2416003" y="1294815"/>
                  </a:lnTo>
                  <a:close/>
                  <a:moveTo>
                    <a:pt x="3252656" y="990608"/>
                  </a:moveTo>
                  <a:lnTo>
                    <a:pt x="3272997" y="996228"/>
                  </a:lnTo>
                  <a:lnTo>
                    <a:pt x="3362776" y="1028546"/>
                  </a:lnTo>
                  <a:lnTo>
                    <a:pt x="3539529" y="1105124"/>
                  </a:lnTo>
                  <a:lnTo>
                    <a:pt x="3707865" y="1194349"/>
                  </a:lnTo>
                  <a:lnTo>
                    <a:pt x="3870590" y="1297625"/>
                  </a:lnTo>
                  <a:lnTo>
                    <a:pt x="3949147" y="1353830"/>
                  </a:lnTo>
                  <a:lnTo>
                    <a:pt x="3964578" y="1367178"/>
                  </a:lnTo>
                  <a:lnTo>
                    <a:pt x="3984918" y="1401604"/>
                  </a:lnTo>
                  <a:lnTo>
                    <a:pt x="3989828" y="1440244"/>
                  </a:lnTo>
                  <a:lnTo>
                    <a:pt x="3980710" y="1478885"/>
                  </a:lnTo>
                  <a:lnTo>
                    <a:pt x="3969487" y="1495746"/>
                  </a:lnTo>
                  <a:lnTo>
                    <a:pt x="3961772" y="1505582"/>
                  </a:lnTo>
                  <a:lnTo>
                    <a:pt x="3943536" y="1521038"/>
                  </a:lnTo>
                  <a:lnTo>
                    <a:pt x="3923195" y="1530874"/>
                  </a:lnTo>
                  <a:lnTo>
                    <a:pt x="3900049" y="1536494"/>
                  </a:lnTo>
                  <a:lnTo>
                    <a:pt x="3888826" y="1536494"/>
                  </a:lnTo>
                  <a:lnTo>
                    <a:pt x="3872694" y="1535089"/>
                  </a:lnTo>
                  <a:lnTo>
                    <a:pt x="3842534" y="1525956"/>
                  </a:lnTo>
                  <a:lnTo>
                    <a:pt x="3828506" y="1516120"/>
                  </a:lnTo>
                  <a:lnTo>
                    <a:pt x="3756262" y="1464131"/>
                  </a:lnTo>
                  <a:lnTo>
                    <a:pt x="3606863" y="1369286"/>
                  </a:lnTo>
                  <a:lnTo>
                    <a:pt x="3451854" y="1287087"/>
                  </a:lnTo>
                  <a:lnTo>
                    <a:pt x="3289830" y="1217533"/>
                  </a:lnTo>
                  <a:lnTo>
                    <a:pt x="3207065" y="1188026"/>
                  </a:lnTo>
                  <a:lnTo>
                    <a:pt x="3188127" y="1180298"/>
                  </a:lnTo>
                  <a:lnTo>
                    <a:pt x="3158669" y="1153601"/>
                  </a:lnTo>
                  <a:lnTo>
                    <a:pt x="3141134" y="1118473"/>
                  </a:lnTo>
                  <a:lnTo>
                    <a:pt x="3138328" y="1079130"/>
                  </a:lnTo>
                  <a:lnTo>
                    <a:pt x="3144641" y="1059458"/>
                  </a:lnTo>
                  <a:lnTo>
                    <a:pt x="3151655" y="1040489"/>
                  </a:lnTo>
                  <a:lnTo>
                    <a:pt x="3177606" y="1010982"/>
                  </a:lnTo>
                  <a:lnTo>
                    <a:pt x="3213378" y="994120"/>
                  </a:lnTo>
                  <a:close/>
                  <a:moveTo>
                    <a:pt x="2472303" y="862039"/>
                  </a:moveTo>
                  <a:lnTo>
                    <a:pt x="2561528" y="862742"/>
                  </a:lnTo>
                  <a:lnTo>
                    <a:pt x="2739276" y="876098"/>
                  </a:lnTo>
                  <a:lnTo>
                    <a:pt x="2827095" y="887346"/>
                  </a:lnTo>
                  <a:lnTo>
                    <a:pt x="2847470" y="892267"/>
                  </a:lnTo>
                  <a:lnTo>
                    <a:pt x="2881895" y="912652"/>
                  </a:lnTo>
                  <a:lnTo>
                    <a:pt x="2905079" y="944286"/>
                  </a:lnTo>
                  <a:lnTo>
                    <a:pt x="2914915" y="981542"/>
                  </a:lnTo>
                  <a:lnTo>
                    <a:pt x="2913510" y="1002631"/>
                  </a:lnTo>
                  <a:lnTo>
                    <a:pt x="2909294" y="1023017"/>
                  </a:lnTo>
                  <a:lnTo>
                    <a:pt x="2888920" y="1056056"/>
                  </a:lnTo>
                  <a:lnTo>
                    <a:pt x="2857305" y="1079956"/>
                  </a:lnTo>
                  <a:lnTo>
                    <a:pt x="2819367" y="1089798"/>
                  </a:lnTo>
                  <a:lnTo>
                    <a:pt x="2798993" y="1087689"/>
                  </a:lnTo>
                  <a:lnTo>
                    <a:pt x="2718199" y="1077848"/>
                  </a:lnTo>
                  <a:lnTo>
                    <a:pt x="2553800" y="1065194"/>
                  </a:lnTo>
                  <a:lnTo>
                    <a:pt x="2472303" y="1064491"/>
                  </a:lnTo>
                  <a:lnTo>
                    <a:pt x="2417504" y="1065194"/>
                  </a:lnTo>
                  <a:lnTo>
                    <a:pt x="2308607" y="1070818"/>
                  </a:lnTo>
                  <a:lnTo>
                    <a:pt x="2199008" y="1080659"/>
                  </a:lnTo>
                  <a:lnTo>
                    <a:pt x="2091516" y="1096828"/>
                  </a:lnTo>
                  <a:lnTo>
                    <a:pt x="1985430" y="1117213"/>
                  </a:lnTo>
                  <a:lnTo>
                    <a:pt x="1880749" y="1142520"/>
                  </a:lnTo>
                  <a:lnTo>
                    <a:pt x="1777473" y="1172747"/>
                  </a:lnTo>
                  <a:lnTo>
                    <a:pt x="1676304" y="1207895"/>
                  </a:lnTo>
                  <a:lnTo>
                    <a:pt x="1575839" y="1248666"/>
                  </a:lnTo>
                  <a:lnTo>
                    <a:pt x="1478183" y="1292953"/>
                  </a:lnTo>
                  <a:lnTo>
                    <a:pt x="1382635" y="1343566"/>
                  </a:lnTo>
                  <a:lnTo>
                    <a:pt x="1288492" y="1397693"/>
                  </a:lnTo>
                  <a:lnTo>
                    <a:pt x="1197862" y="1456039"/>
                  </a:lnTo>
                  <a:lnTo>
                    <a:pt x="1109340" y="1520008"/>
                  </a:lnTo>
                  <a:lnTo>
                    <a:pt x="1023627" y="1588194"/>
                  </a:lnTo>
                  <a:lnTo>
                    <a:pt x="940726" y="1659896"/>
                  </a:lnTo>
                  <a:lnTo>
                    <a:pt x="901382" y="1698559"/>
                  </a:lnTo>
                  <a:lnTo>
                    <a:pt x="862039" y="1736518"/>
                  </a:lnTo>
                  <a:lnTo>
                    <a:pt x="786163" y="1815953"/>
                  </a:lnTo>
                  <a:lnTo>
                    <a:pt x="715204" y="1898902"/>
                  </a:lnTo>
                  <a:lnTo>
                    <a:pt x="648461" y="1983960"/>
                  </a:lnTo>
                  <a:lnTo>
                    <a:pt x="585934" y="2071829"/>
                  </a:lnTo>
                  <a:lnTo>
                    <a:pt x="526919" y="2163214"/>
                  </a:lnTo>
                  <a:lnTo>
                    <a:pt x="473524" y="2256005"/>
                  </a:lnTo>
                  <a:lnTo>
                    <a:pt x="425048" y="2351607"/>
                  </a:lnTo>
                  <a:lnTo>
                    <a:pt x="380084" y="2449318"/>
                  </a:lnTo>
                  <a:lnTo>
                    <a:pt x="340741" y="2548435"/>
                  </a:lnTo>
                  <a:lnTo>
                    <a:pt x="305613" y="2651067"/>
                  </a:lnTo>
                  <a:lnTo>
                    <a:pt x="276105" y="2754401"/>
                  </a:lnTo>
                  <a:lnTo>
                    <a:pt x="250813" y="2858439"/>
                  </a:lnTo>
                  <a:lnTo>
                    <a:pt x="230439" y="2964586"/>
                  </a:lnTo>
                  <a:lnTo>
                    <a:pt x="215685" y="3072139"/>
                  </a:lnTo>
                  <a:lnTo>
                    <a:pt x="205147" y="3181097"/>
                  </a:lnTo>
                  <a:lnTo>
                    <a:pt x="202337" y="3235928"/>
                  </a:lnTo>
                  <a:lnTo>
                    <a:pt x="200229" y="3256314"/>
                  </a:lnTo>
                  <a:lnTo>
                    <a:pt x="184070" y="3290759"/>
                  </a:lnTo>
                  <a:lnTo>
                    <a:pt x="156670" y="3316768"/>
                  </a:lnTo>
                  <a:lnTo>
                    <a:pt x="121542" y="3331530"/>
                  </a:lnTo>
                  <a:lnTo>
                    <a:pt x="101168" y="3332233"/>
                  </a:lnTo>
                  <a:lnTo>
                    <a:pt x="99060" y="3332233"/>
                  </a:lnTo>
                  <a:lnTo>
                    <a:pt x="96953" y="3332233"/>
                  </a:lnTo>
                  <a:lnTo>
                    <a:pt x="75876" y="3330124"/>
                  </a:lnTo>
                  <a:lnTo>
                    <a:pt x="40748" y="3313253"/>
                  </a:lnTo>
                  <a:lnTo>
                    <a:pt x="14051" y="3284432"/>
                  </a:lnTo>
                  <a:lnTo>
                    <a:pt x="702" y="3247175"/>
                  </a:lnTo>
                  <a:lnTo>
                    <a:pt x="0" y="3226789"/>
                  </a:lnTo>
                  <a:lnTo>
                    <a:pt x="2810" y="3167038"/>
                  </a:lnTo>
                  <a:lnTo>
                    <a:pt x="14051" y="3048941"/>
                  </a:lnTo>
                  <a:lnTo>
                    <a:pt x="30210" y="2931547"/>
                  </a:lnTo>
                  <a:lnTo>
                    <a:pt x="52692" y="2816262"/>
                  </a:lnTo>
                  <a:lnTo>
                    <a:pt x="80091" y="2701680"/>
                  </a:lnTo>
                  <a:lnTo>
                    <a:pt x="113112" y="2589206"/>
                  </a:lnTo>
                  <a:lnTo>
                    <a:pt x="151050" y="2478842"/>
                  </a:lnTo>
                  <a:lnTo>
                    <a:pt x="193906" y="2370586"/>
                  </a:lnTo>
                  <a:lnTo>
                    <a:pt x="243085" y="2264440"/>
                  </a:lnTo>
                  <a:lnTo>
                    <a:pt x="296479" y="2159699"/>
                  </a:lnTo>
                  <a:lnTo>
                    <a:pt x="354089" y="2058473"/>
                  </a:lnTo>
                  <a:lnTo>
                    <a:pt x="418022" y="1959356"/>
                  </a:lnTo>
                  <a:lnTo>
                    <a:pt x="485468" y="1863051"/>
                  </a:lnTo>
                  <a:lnTo>
                    <a:pt x="558534" y="1770261"/>
                  </a:lnTo>
                  <a:lnTo>
                    <a:pt x="636518" y="1680282"/>
                  </a:lnTo>
                  <a:lnTo>
                    <a:pt x="718015" y="1593818"/>
                  </a:lnTo>
                  <a:lnTo>
                    <a:pt x="760871" y="1551641"/>
                  </a:lnTo>
                  <a:lnTo>
                    <a:pt x="804429" y="1510869"/>
                  </a:lnTo>
                  <a:lnTo>
                    <a:pt x="894357" y="1432138"/>
                  </a:lnTo>
                  <a:lnTo>
                    <a:pt x="988500" y="1358328"/>
                  </a:lnTo>
                  <a:lnTo>
                    <a:pt x="1084047" y="1289438"/>
                  </a:lnTo>
                  <a:lnTo>
                    <a:pt x="1183811" y="1224766"/>
                  </a:lnTo>
                  <a:lnTo>
                    <a:pt x="1285682" y="1165717"/>
                  </a:lnTo>
                  <a:lnTo>
                    <a:pt x="1389661" y="1112292"/>
                  </a:lnTo>
                  <a:lnTo>
                    <a:pt x="1495747" y="1062382"/>
                  </a:lnTo>
                  <a:lnTo>
                    <a:pt x="1603941" y="1018799"/>
                  </a:lnTo>
                  <a:lnTo>
                    <a:pt x="1715648" y="980136"/>
                  </a:lnTo>
                  <a:lnTo>
                    <a:pt x="1828057" y="947097"/>
                  </a:lnTo>
                  <a:lnTo>
                    <a:pt x="1941872" y="918979"/>
                  </a:lnTo>
                  <a:lnTo>
                    <a:pt x="2057794" y="896484"/>
                  </a:lnTo>
                  <a:lnTo>
                    <a:pt x="2175121" y="880316"/>
                  </a:lnTo>
                  <a:lnTo>
                    <a:pt x="2293151" y="868366"/>
                  </a:lnTo>
                  <a:lnTo>
                    <a:pt x="2412586" y="862742"/>
                  </a:lnTo>
                  <a:close/>
                  <a:moveTo>
                    <a:pt x="1381230" y="644948"/>
                  </a:moveTo>
                  <a:lnTo>
                    <a:pt x="1420573" y="644948"/>
                  </a:lnTo>
                  <a:lnTo>
                    <a:pt x="1457106" y="660414"/>
                  </a:lnTo>
                  <a:lnTo>
                    <a:pt x="1484506" y="687832"/>
                  </a:lnTo>
                  <a:lnTo>
                    <a:pt x="1493639" y="706814"/>
                  </a:lnTo>
                  <a:lnTo>
                    <a:pt x="1500665" y="725796"/>
                  </a:lnTo>
                  <a:lnTo>
                    <a:pt x="1500665" y="765868"/>
                  </a:lnTo>
                  <a:lnTo>
                    <a:pt x="1485209" y="801019"/>
                  </a:lnTo>
                  <a:lnTo>
                    <a:pt x="1457809" y="829140"/>
                  </a:lnTo>
                  <a:lnTo>
                    <a:pt x="1438840" y="838279"/>
                  </a:lnTo>
                  <a:lnTo>
                    <a:pt x="1358748" y="872727"/>
                  </a:lnTo>
                  <a:lnTo>
                    <a:pt x="1202780" y="950059"/>
                  </a:lnTo>
                  <a:lnTo>
                    <a:pt x="1052432" y="1037234"/>
                  </a:lnTo>
                  <a:lnTo>
                    <a:pt x="906300" y="1132844"/>
                  </a:lnTo>
                  <a:lnTo>
                    <a:pt x="769301" y="1238298"/>
                  </a:lnTo>
                  <a:lnTo>
                    <a:pt x="636518" y="1352890"/>
                  </a:lnTo>
                  <a:lnTo>
                    <a:pt x="512867" y="1475215"/>
                  </a:lnTo>
                  <a:lnTo>
                    <a:pt x="396945" y="1605977"/>
                  </a:lnTo>
                  <a:lnTo>
                    <a:pt x="341443" y="1674873"/>
                  </a:lnTo>
                  <a:lnTo>
                    <a:pt x="334417" y="1684012"/>
                  </a:lnTo>
                  <a:lnTo>
                    <a:pt x="316151" y="1698072"/>
                  </a:lnTo>
                  <a:lnTo>
                    <a:pt x="294371" y="1708618"/>
                  </a:lnTo>
                  <a:lnTo>
                    <a:pt x="273295" y="1713539"/>
                  </a:lnTo>
                  <a:lnTo>
                    <a:pt x="262054" y="1713539"/>
                  </a:lnTo>
                  <a:lnTo>
                    <a:pt x="245192" y="1712133"/>
                  </a:lnTo>
                  <a:lnTo>
                    <a:pt x="213577" y="1702290"/>
                  </a:lnTo>
                  <a:lnTo>
                    <a:pt x="199526" y="1691745"/>
                  </a:lnTo>
                  <a:lnTo>
                    <a:pt x="184070" y="1677685"/>
                  </a:lnTo>
                  <a:lnTo>
                    <a:pt x="165101" y="1643237"/>
                  </a:lnTo>
                  <a:lnTo>
                    <a:pt x="160183" y="1605274"/>
                  </a:lnTo>
                  <a:lnTo>
                    <a:pt x="170019" y="1567311"/>
                  </a:lnTo>
                  <a:lnTo>
                    <a:pt x="182665" y="1550438"/>
                  </a:lnTo>
                  <a:lnTo>
                    <a:pt x="240977" y="1476621"/>
                  </a:lnTo>
                  <a:lnTo>
                    <a:pt x="366735" y="1336017"/>
                  </a:lnTo>
                  <a:lnTo>
                    <a:pt x="500221" y="1203849"/>
                  </a:lnTo>
                  <a:lnTo>
                    <a:pt x="641435" y="1081524"/>
                  </a:lnTo>
                  <a:lnTo>
                    <a:pt x="790378" y="968338"/>
                  </a:lnTo>
                  <a:lnTo>
                    <a:pt x="944941" y="864993"/>
                  </a:lnTo>
                  <a:lnTo>
                    <a:pt x="1107934" y="771492"/>
                  </a:lnTo>
                  <a:lnTo>
                    <a:pt x="1275846" y="688535"/>
                  </a:lnTo>
                  <a:lnTo>
                    <a:pt x="1361559" y="651275"/>
                  </a:lnTo>
                  <a:close/>
                  <a:moveTo>
                    <a:pt x="2472639" y="432073"/>
                  </a:moveTo>
                  <a:lnTo>
                    <a:pt x="2548478" y="432073"/>
                  </a:lnTo>
                  <a:lnTo>
                    <a:pt x="2696645" y="440493"/>
                  </a:lnTo>
                  <a:lnTo>
                    <a:pt x="2845515" y="455929"/>
                  </a:lnTo>
                  <a:lnTo>
                    <a:pt x="2992278" y="477679"/>
                  </a:lnTo>
                  <a:lnTo>
                    <a:pt x="3136934" y="507849"/>
                  </a:lnTo>
                  <a:lnTo>
                    <a:pt x="3280185" y="545737"/>
                  </a:lnTo>
                  <a:lnTo>
                    <a:pt x="3422033" y="590642"/>
                  </a:lnTo>
                  <a:lnTo>
                    <a:pt x="3561071" y="643264"/>
                  </a:lnTo>
                  <a:lnTo>
                    <a:pt x="3629888" y="672733"/>
                  </a:lnTo>
                  <a:lnTo>
                    <a:pt x="3695896" y="702201"/>
                  </a:lnTo>
                  <a:lnTo>
                    <a:pt x="3825104" y="766050"/>
                  </a:lnTo>
                  <a:lnTo>
                    <a:pt x="3949396" y="835511"/>
                  </a:lnTo>
                  <a:lnTo>
                    <a:pt x="4070879" y="911287"/>
                  </a:lnTo>
                  <a:lnTo>
                    <a:pt x="4189553" y="993379"/>
                  </a:lnTo>
                  <a:lnTo>
                    <a:pt x="4302610" y="1081082"/>
                  </a:lnTo>
                  <a:lnTo>
                    <a:pt x="4411453" y="1174399"/>
                  </a:lnTo>
                  <a:lnTo>
                    <a:pt x="4516785" y="1273330"/>
                  </a:lnTo>
                  <a:lnTo>
                    <a:pt x="4567345" y="1325952"/>
                  </a:lnTo>
                  <a:lnTo>
                    <a:pt x="4580687" y="1340686"/>
                  </a:lnTo>
                  <a:lnTo>
                    <a:pt x="4594731" y="1377873"/>
                  </a:lnTo>
                  <a:lnTo>
                    <a:pt x="4593326" y="1416462"/>
                  </a:lnTo>
                  <a:lnTo>
                    <a:pt x="4578580" y="1452947"/>
                  </a:lnTo>
                  <a:lnTo>
                    <a:pt x="4564536" y="1468383"/>
                  </a:lnTo>
                  <a:lnTo>
                    <a:pt x="4549087" y="1481013"/>
                  </a:lnTo>
                  <a:lnTo>
                    <a:pt x="4512572" y="1495747"/>
                  </a:lnTo>
                  <a:lnTo>
                    <a:pt x="4494314" y="1496448"/>
                  </a:lnTo>
                  <a:lnTo>
                    <a:pt x="4474652" y="1495747"/>
                  </a:lnTo>
                  <a:lnTo>
                    <a:pt x="4436733" y="1478908"/>
                  </a:lnTo>
                  <a:lnTo>
                    <a:pt x="4421986" y="1464875"/>
                  </a:lnTo>
                  <a:lnTo>
                    <a:pt x="4373534" y="1415761"/>
                  </a:lnTo>
                  <a:lnTo>
                    <a:pt x="4272414" y="1320339"/>
                  </a:lnTo>
                  <a:lnTo>
                    <a:pt x="4167784" y="1231933"/>
                  </a:lnTo>
                  <a:lnTo>
                    <a:pt x="4059644" y="1149141"/>
                  </a:lnTo>
                  <a:lnTo>
                    <a:pt x="3947289" y="1071260"/>
                  </a:lnTo>
                  <a:lnTo>
                    <a:pt x="3832126" y="1000395"/>
                  </a:lnTo>
                  <a:lnTo>
                    <a:pt x="3714856" y="934442"/>
                  </a:lnTo>
                  <a:lnTo>
                    <a:pt x="3594075" y="876206"/>
                  </a:lnTo>
                  <a:lnTo>
                    <a:pt x="3469081" y="822180"/>
                  </a:lnTo>
                  <a:lnTo>
                    <a:pt x="3342682" y="775873"/>
                  </a:lnTo>
                  <a:lnTo>
                    <a:pt x="3214880" y="736581"/>
                  </a:lnTo>
                  <a:lnTo>
                    <a:pt x="3084268" y="702903"/>
                  </a:lnTo>
                  <a:lnTo>
                    <a:pt x="2950847" y="675539"/>
                  </a:lnTo>
                  <a:lnTo>
                    <a:pt x="2816022" y="655894"/>
                  </a:lnTo>
                  <a:lnTo>
                    <a:pt x="2679792" y="641861"/>
                  </a:lnTo>
                  <a:lnTo>
                    <a:pt x="2542158" y="634143"/>
                  </a:lnTo>
                  <a:lnTo>
                    <a:pt x="2472639" y="634143"/>
                  </a:lnTo>
                  <a:lnTo>
                    <a:pt x="2393991" y="634143"/>
                  </a:lnTo>
                  <a:lnTo>
                    <a:pt x="2236695" y="643264"/>
                  </a:lnTo>
                  <a:lnTo>
                    <a:pt x="2080101" y="661507"/>
                  </a:lnTo>
                  <a:lnTo>
                    <a:pt x="1926316" y="688870"/>
                  </a:lnTo>
                  <a:lnTo>
                    <a:pt x="1849774" y="706411"/>
                  </a:lnTo>
                  <a:lnTo>
                    <a:pt x="1829410" y="709919"/>
                  </a:lnTo>
                  <a:lnTo>
                    <a:pt x="1790086" y="702903"/>
                  </a:lnTo>
                  <a:lnTo>
                    <a:pt x="1757784" y="683257"/>
                  </a:lnTo>
                  <a:lnTo>
                    <a:pt x="1734611" y="651684"/>
                  </a:lnTo>
                  <a:lnTo>
                    <a:pt x="1728291" y="631336"/>
                  </a:lnTo>
                  <a:lnTo>
                    <a:pt x="1724078" y="610989"/>
                  </a:lnTo>
                  <a:lnTo>
                    <a:pt x="1731100" y="571698"/>
                  </a:lnTo>
                  <a:lnTo>
                    <a:pt x="1751464" y="539423"/>
                  </a:lnTo>
                  <a:lnTo>
                    <a:pt x="1783064" y="516269"/>
                  </a:lnTo>
                  <a:lnTo>
                    <a:pt x="1803428" y="509954"/>
                  </a:lnTo>
                  <a:lnTo>
                    <a:pt x="1884885" y="491010"/>
                  </a:lnTo>
                  <a:lnTo>
                    <a:pt x="2050608" y="461542"/>
                  </a:lnTo>
                  <a:lnTo>
                    <a:pt x="2218437" y="442598"/>
                  </a:lnTo>
                  <a:lnTo>
                    <a:pt x="2387671" y="433476"/>
                  </a:lnTo>
                  <a:close/>
                  <a:moveTo>
                    <a:pt x="3684758" y="227629"/>
                  </a:moveTo>
                  <a:lnTo>
                    <a:pt x="3704403" y="234655"/>
                  </a:lnTo>
                  <a:lnTo>
                    <a:pt x="3787894" y="268377"/>
                  </a:lnTo>
                  <a:lnTo>
                    <a:pt x="3951369" y="344254"/>
                  </a:lnTo>
                  <a:lnTo>
                    <a:pt x="4029949" y="385704"/>
                  </a:lnTo>
                  <a:lnTo>
                    <a:pt x="4048190" y="396243"/>
                  </a:lnTo>
                  <a:lnTo>
                    <a:pt x="4072747" y="427155"/>
                  </a:lnTo>
                  <a:lnTo>
                    <a:pt x="4084674" y="464391"/>
                  </a:lnTo>
                  <a:lnTo>
                    <a:pt x="4080464" y="503734"/>
                  </a:lnTo>
                  <a:lnTo>
                    <a:pt x="4072747" y="522001"/>
                  </a:lnTo>
                  <a:lnTo>
                    <a:pt x="4065029" y="533944"/>
                  </a:lnTo>
                  <a:lnTo>
                    <a:pt x="4046086" y="554318"/>
                  </a:lnTo>
                  <a:lnTo>
                    <a:pt x="4022933" y="568369"/>
                  </a:lnTo>
                  <a:lnTo>
                    <a:pt x="3996973" y="575395"/>
                  </a:lnTo>
                  <a:lnTo>
                    <a:pt x="3983642" y="575395"/>
                  </a:lnTo>
                  <a:lnTo>
                    <a:pt x="3971715" y="575395"/>
                  </a:lnTo>
                  <a:lnTo>
                    <a:pt x="3947159" y="569774"/>
                  </a:lnTo>
                  <a:lnTo>
                    <a:pt x="3935933" y="564154"/>
                  </a:lnTo>
                  <a:lnTo>
                    <a:pt x="3861563" y="524811"/>
                  </a:lnTo>
                  <a:lnTo>
                    <a:pt x="3707911" y="454555"/>
                  </a:lnTo>
                  <a:lnTo>
                    <a:pt x="3630032" y="421535"/>
                  </a:lnTo>
                  <a:lnTo>
                    <a:pt x="3611089" y="413807"/>
                  </a:lnTo>
                  <a:lnTo>
                    <a:pt x="3582323" y="385704"/>
                  </a:lnTo>
                  <a:lnTo>
                    <a:pt x="3567589" y="349874"/>
                  </a:lnTo>
                  <a:lnTo>
                    <a:pt x="3566186" y="310531"/>
                  </a:lnTo>
                  <a:lnTo>
                    <a:pt x="3573202" y="291562"/>
                  </a:lnTo>
                  <a:lnTo>
                    <a:pt x="3581621" y="271890"/>
                  </a:lnTo>
                  <a:lnTo>
                    <a:pt x="3609686" y="243788"/>
                  </a:lnTo>
                  <a:lnTo>
                    <a:pt x="3645468" y="228331"/>
                  </a:lnTo>
                  <a:close/>
                  <a:moveTo>
                    <a:pt x="2472558" y="0"/>
                  </a:moveTo>
                  <a:lnTo>
                    <a:pt x="2571589" y="1405"/>
                  </a:lnTo>
                  <a:lnTo>
                    <a:pt x="2768950" y="12646"/>
                  </a:lnTo>
                  <a:lnTo>
                    <a:pt x="2964203" y="35831"/>
                  </a:lnTo>
                  <a:lnTo>
                    <a:pt x="3158051" y="70256"/>
                  </a:lnTo>
                  <a:lnTo>
                    <a:pt x="3252868" y="92035"/>
                  </a:lnTo>
                  <a:lnTo>
                    <a:pt x="3273237" y="98358"/>
                  </a:lnTo>
                  <a:lnTo>
                    <a:pt x="3304842" y="122948"/>
                  </a:lnTo>
                  <a:lnTo>
                    <a:pt x="3325210" y="155266"/>
                  </a:lnTo>
                  <a:lnTo>
                    <a:pt x="3332234" y="194609"/>
                  </a:lnTo>
                  <a:lnTo>
                    <a:pt x="3328020" y="214983"/>
                  </a:lnTo>
                  <a:lnTo>
                    <a:pt x="3321699" y="233952"/>
                  </a:lnTo>
                  <a:lnTo>
                    <a:pt x="3298521" y="266270"/>
                  </a:lnTo>
                  <a:lnTo>
                    <a:pt x="3265511" y="286644"/>
                  </a:lnTo>
                  <a:lnTo>
                    <a:pt x="3226882" y="292967"/>
                  </a:lnTo>
                  <a:lnTo>
                    <a:pt x="3206514" y="289454"/>
                  </a:lnTo>
                  <a:lnTo>
                    <a:pt x="3116613" y="268378"/>
                  </a:lnTo>
                  <a:lnTo>
                    <a:pt x="2934704" y="236060"/>
                  </a:lnTo>
                  <a:lnTo>
                    <a:pt x="2750688" y="214983"/>
                  </a:lnTo>
                  <a:lnTo>
                    <a:pt x="2565268" y="203742"/>
                  </a:lnTo>
                  <a:lnTo>
                    <a:pt x="2472558" y="202337"/>
                  </a:lnTo>
                  <a:lnTo>
                    <a:pt x="2383360" y="203742"/>
                  </a:lnTo>
                  <a:lnTo>
                    <a:pt x="2207772" y="212875"/>
                  </a:lnTo>
                  <a:lnTo>
                    <a:pt x="2032887" y="233250"/>
                  </a:lnTo>
                  <a:lnTo>
                    <a:pt x="1860812" y="262055"/>
                  </a:lnTo>
                  <a:lnTo>
                    <a:pt x="1689438" y="300695"/>
                  </a:lnTo>
                  <a:lnTo>
                    <a:pt x="1521577" y="349172"/>
                  </a:lnTo>
                  <a:lnTo>
                    <a:pt x="1357227" y="406782"/>
                  </a:lnTo>
                  <a:lnTo>
                    <a:pt x="1194282" y="474930"/>
                  </a:lnTo>
                  <a:lnTo>
                    <a:pt x="1114214" y="512166"/>
                  </a:lnTo>
                  <a:lnTo>
                    <a:pt x="1104381" y="517084"/>
                  </a:lnTo>
                  <a:lnTo>
                    <a:pt x="1081906" y="522704"/>
                  </a:lnTo>
                  <a:lnTo>
                    <a:pt x="1070668" y="522704"/>
                  </a:lnTo>
                  <a:lnTo>
                    <a:pt x="1056621" y="522704"/>
                  </a:lnTo>
                  <a:lnTo>
                    <a:pt x="1029229" y="514273"/>
                  </a:lnTo>
                  <a:lnTo>
                    <a:pt x="1006052" y="500222"/>
                  </a:lnTo>
                  <a:lnTo>
                    <a:pt x="987088" y="479145"/>
                  </a:lnTo>
                  <a:lnTo>
                    <a:pt x="980065" y="465797"/>
                  </a:lnTo>
                  <a:lnTo>
                    <a:pt x="971637" y="446828"/>
                  </a:lnTo>
                  <a:lnTo>
                    <a:pt x="969530" y="406782"/>
                  </a:lnTo>
                  <a:lnTo>
                    <a:pt x="982874" y="370951"/>
                  </a:lnTo>
                  <a:lnTo>
                    <a:pt x="1008159" y="340039"/>
                  </a:lnTo>
                  <a:lnTo>
                    <a:pt x="1026420" y="330203"/>
                  </a:lnTo>
                  <a:lnTo>
                    <a:pt x="1111404" y="289454"/>
                  </a:lnTo>
                  <a:lnTo>
                    <a:pt x="1285588" y="217793"/>
                  </a:lnTo>
                  <a:lnTo>
                    <a:pt x="1461175" y="155968"/>
                  </a:lnTo>
                  <a:lnTo>
                    <a:pt x="1638869" y="104681"/>
                  </a:lnTo>
                  <a:lnTo>
                    <a:pt x="1820075" y="63230"/>
                  </a:lnTo>
                  <a:lnTo>
                    <a:pt x="2004091" y="32318"/>
                  </a:lnTo>
                  <a:lnTo>
                    <a:pt x="2190214" y="11241"/>
                  </a:lnTo>
                  <a:lnTo>
                    <a:pt x="2378443" y="1405"/>
                  </a:lnTo>
                  <a:close/>
                </a:path>
              </a:pathLst>
            </a:custGeom>
            <a:solidFill>
              <a:schemeClr val="lt1">
                <a:alpha val="29800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1" name="Google Shape;261;ge6751053f1_1_20"/>
            <p:cNvSpPr/>
            <p:nvPr/>
          </p:nvSpPr>
          <p:spPr>
            <a:xfrm>
              <a:off x="1219200" y="1816100"/>
              <a:ext cx="1263600" cy="1263600"/>
            </a:xfrm>
            <a:prstGeom prst="ellipse">
              <a:avLst/>
            </a:prstGeom>
            <a:noFill/>
            <a:ln cap="flat" cmpd="sng" w="19050">
              <a:solidFill>
                <a:schemeClr val="lt1">
                  <a:alpha val="29800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2" name="Google Shape;262;ge6751053f1_1_20"/>
            <p:cNvSpPr/>
            <p:nvPr/>
          </p:nvSpPr>
          <p:spPr>
            <a:xfrm>
              <a:off x="1219200" y="1816100"/>
              <a:ext cx="1263600" cy="1263600"/>
            </a:xfrm>
            <a:prstGeom prst="arc">
              <a:avLst>
                <a:gd fmla="val 770435" name="adj1"/>
                <a:gd fmla="val 5005083" name="adj2"/>
              </a:avLst>
            </a:prstGeom>
            <a:noFill/>
            <a:ln cap="rnd" cmpd="sng" w="349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cxnSp>
        <p:nvCxnSpPr>
          <p:cNvPr id="263" name="Google Shape;263;ge6751053f1_1_20"/>
          <p:cNvCxnSpPr/>
          <p:nvPr/>
        </p:nvCxnSpPr>
        <p:spPr>
          <a:xfrm>
            <a:off x="609303" y="662039"/>
            <a:ext cx="648000" cy="0"/>
          </a:xfrm>
          <a:prstGeom prst="straightConnector1">
            <a:avLst/>
          </a:prstGeom>
          <a:noFill/>
          <a:ln cap="rnd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264" name="Google Shape;264;ge6751053f1_1_20"/>
          <p:cNvSpPr/>
          <p:nvPr/>
        </p:nvSpPr>
        <p:spPr>
          <a:xfrm>
            <a:off x="817412" y="669129"/>
            <a:ext cx="232969" cy="157677"/>
          </a:xfrm>
          <a:custGeom>
            <a:rect b="b" l="l" r="r" t="t"/>
            <a:pathLst>
              <a:path extrusionOk="0" h="157677" w="232969">
                <a:moveTo>
                  <a:pt x="199444" y="74800"/>
                </a:moveTo>
                <a:lnTo>
                  <a:pt x="200493" y="74945"/>
                </a:lnTo>
                <a:lnTo>
                  <a:pt x="201543" y="75307"/>
                </a:lnTo>
                <a:lnTo>
                  <a:pt x="203171" y="76575"/>
                </a:lnTo>
                <a:lnTo>
                  <a:pt x="204148" y="78277"/>
                </a:lnTo>
                <a:lnTo>
                  <a:pt x="204473" y="80269"/>
                </a:lnTo>
                <a:lnTo>
                  <a:pt x="204256" y="81319"/>
                </a:lnTo>
                <a:lnTo>
                  <a:pt x="202628" y="87149"/>
                </a:lnTo>
                <a:lnTo>
                  <a:pt x="198901" y="98629"/>
                </a:lnTo>
                <a:lnTo>
                  <a:pt x="196767" y="104278"/>
                </a:lnTo>
                <a:lnTo>
                  <a:pt x="196369" y="105003"/>
                </a:lnTo>
                <a:lnTo>
                  <a:pt x="195392" y="106234"/>
                </a:lnTo>
                <a:lnTo>
                  <a:pt x="194162" y="107067"/>
                </a:lnTo>
                <a:lnTo>
                  <a:pt x="192678" y="107538"/>
                </a:lnTo>
                <a:lnTo>
                  <a:pt x="191919" y="107538"/>
                </a:lnTo>
                <a:lnTo>
                  <a:pt x="190906" y="107501"/>
                </a:lnTo>
                <a:lnTo>
                  <a:pt x="189965" y="107176"/>
                </a:lnTo>
                <a:lnTo>
                  <a:pt x="188988" y="106777"/>
                </a:lnTo>
                <a:lnTo>
                  <a:pt x="187577" y="105292"/>
                </a:lnTo>
                <a:lnTo>
                  <a:pt x="186745" y="103482"/>
                </a:lnTo>
                <a:lnTo>
                  <a:pt x="186745" y="101454"/>
                </a:lnTo>
                <a:lnTo>
                  <a:pt x="187071" y="100404"/>
                </a:lnTo>
                <a:lnTo>
                  <a:pt x="189097" y="95080"/>
                </a:lnTo>
                <a:lnTo>
                  <a:pt x="192642" y="84180"/>
                </a:lnTo>
                <a:lnTo>
                  <a:pt x="194162" y="78711"/>
                </a:lnTo>
                <a:lnTo>
                  <a:pt x="194524" y="77661"/>
                </a:lnTo>
                <a:lnTo>
                  <a:pt x="195754" y="76104"/>
                </a:lnTo>
                <a:lnTo>
                  <a:pt x="197490" y="75054"/>
                </a:lnTo>
                <a:close/>
                <a:moveTo>
                  <a:pt x="49596" y="23138"/>
                </a:moveTo>
                <a:lnTo>
                  <a:pt x="50647" y="23211"/>
                </a:lnTo>
                <a:lnTo>
                  <a:pt x="52532" y="24008"/>
                </a:lnTo>
                <a:lnTo>
                  <a:pt x="53946" y="25385"/>
                </a:lnTo>
                <a:lnTo>
                  <a:pt x="54780" y="27268"/>
                </a:lnTo>
                <a:lnTo>
                  <a:pt x="54816" y="28391"/>
                </a:lnTo>
                <a:lnTo>
                  <a:pt x="54780" y="30420"/>
                </a:lnTo>
                <a:lnTo>
                  <a:pt x="54417" y="34442"/>
                </a:lnTo>
                <a:lnTo>
                  <a:pt x="53692" y="38427"/>
                </a:lnTo>
                <a:lnTo>
                  <a:pt x="52569" y="42303"/>
                </a:lnTo>
                <a:lnTo>
                  <a:pt x="51118" y="46071"/>
                </a:lnTo>
                <a:lnTo>
                  <a:pt x="49342" y="49658"/>
                </a:lnTo>
                <a:lnTo>
                  <a:pt x="47239" y="53099"/>
                </a:lnTo>
                <a:lnTo>
                  <a:pt x="44810" y="56324"/>
                </a:lnTo>
                <a:lnTo>
                  <a:pt x="43505" y="57918"/>
                </a:lnTo>
                <a:lnTo>
                  <a:pt x="30381" y="72409"/>
                </a:lnTo>
                <a:lnTo>
                  <a:pt x="29547" y="73206"/>
                </a:lnTo>
                <a:lnTo>
                  <a:pt x="27589" y="74075"/>
                </a:lnTo>
                <a:lnTo>
                  <a:pt x="26538" y="74148"/>
                </a:lnTo>
                <a:lnTo>
                  <a:pt x="25595" y="74075"/>
                </a:lnTo>
                <a:lnTo>
                  <a:pt x="23819" y="73387"/>
                </a:lnTo>
                <a:lnTo>
                  <a:pt x="23021" y="72844"/>
                </a:lnTo>
                <a:lnTo>
                  <a:pt x="22296" y="72047"/>
                </a:lnTo>
                <a:lnTo>
                  <a:pt x="21426" y="70235"/>
                </a:lnTo>
                <a:lnTo>
                  <a:pt x="21317" y="68170"/>
                </a:lnTo>
                <a:lnTo>
                  <a:pt x="22006" y="66322"/>
                </a:lnTo>
                <a:lnTo>
                  <a:pt x="22659" y="65417"/>
                </a:lnTo>
                <a:lnTo>
                  <a:pt x="35710" y="50925"/>
                </a:lnTo>
                <a:lnTo>
                  <a:pt x="36762" y="49766"/>
                </a:lnTo>
                <a:lnTo>
                  <a:pt x="38574" y="47266"/>
                </a:lnTo>
                <a:lnTo>
                  <a:pt x="40206" y="44586"/>
                </a:lnTo>
                <a:lnTo>
                  <a:pt x="41584" y="41905"/>
                </a:lnTo>
                <a:lnTo>
                  <a:pt x="42671" y="39006"/>
                </a:lnTo>
                <a:lnTo>
                  <a:pt x="43505" y="36036"/>
                </a:lnTo>
                <a:lnTo>
                  <a:pt x="44085" y="33029"/>
                </a:lnTo>
                <a:lnTo>
                  <a:pt x="44339" y="29949"/>
                </a:lnTo>
                <a:lnTo>
                  <a:pt x="44375" y="28391"/>
                </a:lnTo>
                <a:lnTo>
                  <a:pt x="44448" y="27268"/>
                </a:lnTo>
                <a:lnTo>
                  <a:pt x="45281" y="25385"/>
                </a:lnTo>
                <a:lnTo>
                  <a:pt x="46695" y="24008"/>
                </a:lnTo>
                <a:lnTo>
                  <a:pt x="48544" y="23211"/>
                </a:lnTo>
                <a:close/>
                <a:moveTo>
                  <a:pt x="222239" y="0"/>
                </a:moveTo>
                <a:lnTo>
                  <a:pt x="232735" y="0"/>
                </a:lnTo>
                <a:lnTo>
                  <a:pt x="232969" y="4939"/>
                </a:lnTo>
                <a:lnTo>
                  <a:pt x="232969" y="7658"/>
                </a:lnTo>
                <a:lnTo>
                  <a:pt x="232969" y="30534"/>
                </a:lnTo>
                <a:lnTo>
                  <a:pt x="232933" y="31622"/>
                </a:lnTo>
                <a:lnTo>
                  <a:pt x="232136" y="33471"/>
                </a:lnTo>
                <a:lnTo>
                  <a:pt x="230723" y="34921"/>
                </a:lnTo>
                <a:lnTo>
                  <a:pt x="228839" y="35719"/>
                </a:lnTo>
                <a:lnTo>
                  <a:pt x="227752" y="35755"/>
                </a:lnTo>
                <a:lnTo>
                  <a:pt x="226701" y="35719"/>
                </a:lnTo>
                <a:lnTo>
                  <a:pt x="224853" y="34921"/>
                </a:lnTo>
                <a:lnTo>
                  <a:pt x="223440" y="33471"/>
                </a:lnTo>
                <a:lnTo>
                  <a:pt x="222643" y="31622"/>
                </a:lnTo>
                <a:lnTo>
                  <a:pt x="222534" y="30534"/>
                </a:lnTo>
                <a:lnTo>
                  <a:pt x="222534" y="7658"/>
                </a:lnTo>
                <a:lnTo>
                  <a:pt x="222534" y="5193"/>
                </a:lnTo>
                <a:lnTo>
                  <a:pt x="222281" y="371"/>
                </a:lnTo>
                <a:close/>
                <a:moveTo>
                  <a:pt x="199826" y="0"/>
                </a:moveTo>
                <a:lnTo>
                  <a:pt x="210314" y="0"/>
                </a:lnTo>
                <a:lnTo>
                  <a:pt x="210673" y="3307"/>
                </a:lnTo>
                <a:lnTo>
                  <a:pt x="210781" y="7694"/>
                </a:lnTo>
                <a:lnTo>
                  <a:pt x="210781" y="30570"/>
                </a:lnTo>
                <a:lnTo>
                  <a:pt x="210673" y="37459"/>
                </a:lnTo>
                <a:lnTo>
                  <a:pt x="209730" y="51199"/>
                </a:lnTo>
                <a:lnTo>
                  <a:pt x="208896" y="58051"/>
                </a:lnTo>
                <a:lnTo>
                  <a:pt x="208679" y="58957"/>
                </a:lnTo>
                <a:lnTo>
                  <a:pt x="207809" y="60589"/>
                </a:lnTo>
                <a:lnTo>
                  <a:pt x="206395" y="61785"/>
                </a:lnTo>
                <a:lnTo>
                  <a:pt x="204655" y="62474"/>
                </a:lnTo>
                <a:lnTo>
                  <a:pt x="203712" y="62510"/>
                </a:lnTo>
                <a:lnTo>
                  <a:pt x="203349" y="62510"/>
                </a:lnTo>
                <a:lnTo>
                  <a:pt x="202987" y="62474"/>
                </a:lnTo>
                <a:lnTo>
                  <a:pt x="201935" y="62256"/>
                </a:lnTo>
                <a:lnTo>
                  <a:pt x="200195" y="61205"/>
                </a:lnTo>
                <a:lnTo>
                  <a:pt x="198963" y="59610"/>
                </a:lnTo>
                <a:lnTo>
                  <a:pt x="198455" y="57652"/>
                </a:lnTo>
                <a:lnTo>
                  <a:pt x="198564" y="56565"/>
                </a:lnTo>
                <a:lnTo>
                  <a:pt x="199325" y="50148"/>
                </a:lnTo>
                <a:lnTo>
                  <a:pt x="200231" y="37096"/>
                </a:lnTo>
                <a:lnTo>
                  <a:pt x="200340" y="30570"/>
                </a:lnTo>
                <a:lnTo>
                  <a:pt x="200340" y="7694"/>
                </a:lnTo>
                <a:lnTo>
                  <a:pt x="200231" y="3851"/>
                </a:lnTo>
                <a:close/>
                <a:moveTo>
                  <a:pt x="177461" y="0"/>
                </a:moveTo>
                <a:lnTo>
                  <a:pt x="187963" y="0"/>
                </a:lnTo>
                <a:lnTo>
                  <a:pt x="188449" y="4593"/>
                </a:lnTo>
                <a:lnTo>
                  <a:pt x="188485" y="7710"/>
                </a:lnTo>
                <a:lnTo>
                  <a:pt x="188485" y="30578"/>
                </a:lnTo>
                <a:lnTo>
                  <a:pt x="188449" y="34746"/>
                </a:lnTo>
                <a:lnTo>
                  <a:pt x="188086" y="43009"/>
                </a:lnTo>
                <a:lnTo>
                  <a:pt x="187289" y="51199"/>
                </a:lnTo>
                <a:lnTo>
                  <a:pt x="186202" y="59354"/>
                </a:lnTo>
                <a:lnTo>
                  <a:pt x="184679" y="67363"/>
                </a:lnTo>
                <a:lnTo>
                  <a:pt x="182795" y="75300"/>
                </a:lnTo>
                <a:lnTo>
                  <a:pt x="180547" y="83201"/>
                </a:lnTo>
                <a:lnTo>
                  <a:pt x="178010" y="90920"/>
                </a:lnTo>
                <a:lnTo>
                  <a:pt x="175074" y="98495"/>
                </a:lnTo>
                <a:lnTo>
                  <a:pt x="171776" y="105960"/>
                </a:lnTo>
                <a:lnTo>
                  <a:pt x="168151" y="113245"/>
                </a:lnTo>
                <a:lnTo>
                  <a:pt x="164164" y="120421"/>
                </a:lnTo>
                <a:lnTo>
                  <a:pt x="159887" y="127343"/>
                </a:lnTo>
                <a:lnTo>
                  <a:pt x="155248" y="134120"/>
                </a:lnTo>
                <a:lnTo>
                  <a:pt x="150282" y="140716"/>
                </a:lnTo>
                <a:lnTo>
                  <a:pt x="145027" y="147095"/>
                </a:lnTo>
                <a:lnTo>
                  <a:pt x="142236" y="150211"/>
                </a:lnTo>
                <a:lnTo>
                  <a:pt x="137017" y="155937"/>
                </a:lnTo>
                <a:lnTo>
                  <a:pt x="136183" y="156735"/>
                </a:lnTo>
                <a:lnTo>
                  <a:pt x="134226" y="157568"/>
                </a:lnTo>
                <a:lnTo>
                  <a:pt x="133175" y="157677"/>
                </a:lnTo>
                <a:lnTo>
                  <a:pt x="132232" y="157641"/>
                </a:lnTo>
                <a:lnTo>
                  <a:pt x="130456" y="156952"/>
                </a:lnTo>
                <a:lnTo>
                  <a:pt x="129659" y="156336"/>
                </a:lnTo>
                <a:lnTo>
                  <a:pt x="128934" y="155539"/>
                </a:lnTo>
                <a:lnTo>
                  <a:pt x="128064" y="153654"/>
                </a:lnTo>
                <a:lnTo>
                  <a:pt x="127955" y="151661"/>
                </a:lnTo>
                <a:lnTo>
                  <a:pt x="128644" y="149740"/>
                </a:lnTo>
                <a:lnTo>
                  <a:pt x="129296" y="148907"/>
                </a:lnTo>
                <a:lnTo>
                  <a:pt x="134516" y="143180"/>
                </a:lnTo>
                <a:lnTo>
                  <a:pt x="137125" y="140245"/>
                </a:lnTo>
                <a:lnTo>
                  <a:pt x="142091" y="134301"/>
                </a:lnTo>
                <a:lnTo>
                  <a:pt x="146730" y="128068"/>
                </a:lnTo>
                <a:lnTo>
                  <a:pt x="151116" y="121725"/>
                </a:lnTo>
                <a:lnTo>
                  <a:pt x="155139" y="115129"/>
                </a:lnTo>
                <a:lnTo>
                  <a:pt x="158909" y="108389"/>
                </a:lnTo>
                <a:lnTo>
                  <a:pt x="162280" y="101503"/>
                </a:lnTo>
                <a:lnTo>
                  <a:pt x="165433" y="94508"/>
                </a:lnTo>
                <a:lnTo>
                  <a:pt x="168188" y="87368"/>
                </a:lnTo>
                <a:lnTo>
                  <a:pt x="170580" y="80120"/>
                </a:lnTo>
                <a:lnTo>
                  <a:pt x="172682" y="72691"/>
                </a:lnTo>
                <a:lnTo>
                  <a:pt x="174458" y="65225"/>
                </a:lnTo>
                <a:lnTo>
                  <a:pt x="175872" y="57650"/>
                </a:lnTo>
                <a:lnTo>
                  <a:pt x="176959" y="50003"/>
                </a:lnTo>
                <a:lnTo>
                  <a:pt x="177648" y="42284"/>
                </a:lnTo>
                <a:lnTo>
                  <a:pt x="178010" y="34492"/>
                </a:lnTo>
                <a:lnTo>
                  <a:pt x="178046" y="30578"/>
                </a:lnTo>
                <a:lnTo>
                  <a:pt x="178046" y="7710"/>
                </a:lnTo>
                <a:lnTo>
                  <a:pt x="178010" y="5100"/>
                </a:lnTo>
                <a:lnTo>
                  <a:pt x="177467" y="26"/>
                </a:lnTo>
                <a:close/>
                <a:moveTo>
                  <a:pt x="154678" y="0"/>
                </a:moveTo>
                <a:lnTo>
                  <a:pt x="165404" y="0"/>
                </a:lnTo>
                <a:lnTo>
                  <a:pt x="165790" y="1808"/>
                </a:lnTo>
                <a:lnTo>
                  <a:pt x="166189" y="5722"/>
                </a:lnTo>
                <a:lnTo>
                  <a:pt x="166189" y="7716"/>
                </a:lnTo>
                <a:lnTo>
                  <a:pt x="166189" y="30583"/>
                </a:lnTo>
                <a:lnTo>
                  <a:pt x="166189" y="34243"/>
                </a:lnTo>
                <a:lnTo>
                  <a:pt x="165827" y="41455"/>
                </a:lnTo>
                <a:lnTo>
                  <a:pt x="165210" y="48631"/>
                </a:lnTo>
                <a:lnTo>
                  <a:pt x="164232" y="55734"/>
                </a:lnTo>
                <a:lnTo>
                  <a:pt x="162855" y="62801"/>
                </a:lnTo>
                <a:lnTo>
                  <a:pt x="161224" y="69722"/>
                </a:lnTo>
                <a:lnTo>
                  <a:pt x="159303" y="76608"/>
                </a:lnTo>
                <a:lnTo>
                  <a:pt x="157020" y="83349"/>
                </a:lnTo>
                <a:lnTo>
                  <a:pt x="154446" y="89981"/>
                </a:lnTo>
                <a:lnTo>
                  <a:pt x="151583" y="96504"/>
                </a:lnTo>
                <a:lnTo>
                  <a:pt x="148394" y="102918"/>
                </a:lnTo>
                <a:lnTo>
                  <a:pt x="144951" y="109152"/>
                </a:lnTo>
                <a:lnTo>
                  <a:pt x="141218" y="115240"/>
                </a:lnTo>
                <a:lnTo>
                  <a:pt x="137122" y="121183"/>
                </a:lnTo>
                <a:lnTo>
                  <a:pt x="132809" y="126946"/>
                </a:lnTo>
                <a:lnTo>
                  <a:pt x="128207" y="132526"/>
                </a:lnTo>
                <a:lnTo>
                  <a:pt x="125742" y="135244"/>
                </a:lnTo>
                <a:lnTo>
                  <a:pt x="106932" y="156010"/>
                </a:lnTo>
                <a:lnTo>
                  <a:pt x="106099" y="156771"/>
                </a:lnTo>
                <a:lnTo>
                  <a:pt x="104105" y="157641"/>
                </a:lnTo>
                <a:lnTo>
                  <a:pt x="103054" y="157677"/>
                </a:lnTo>
                <a:lnTo>
                  <a:pt x="102112" y="157641"/>
                </a:lnTo>
                <a:lnTo>
                  <a:pt x="100300" y="156952"/>
                </a:lnTo>
                <a:lnTo>
                  <a:pt x="99502" y="156336"/>
                </a:lnTo>
                <a:lnTo>
                  <a:pt x="98777" y="155575"/>
                </a:lnTo>
                <a:lnTo>
                  <a:pt x="97944" y="153691"/>
                </a:lnTo>
                <a:lnTo>
                  <a:pt x="97835" y="151734"/>
                </a:lnTo>
                <a:lnTo>
                  <a:pt x="98524" y="149777"/>
                </a:lnTo>
                <a:lnTo>
                  <a:pt x="99212" y="148943"/>
                </a:lnTo>
                <a:lnTo>
                  <a:pt x="118022" y="128178"/>
                </a:lnTo>
                <a:lnTo>
                  <a:pt x="120342" y="125677"/>
                </a:lnTo>
                <a:lnTo>
                  <a:pt x="124619" y="120459"/>
                </a:lnTo>
                <a:lnTo>
                  <a:pt x="128678" y="115095"/>
                </a:lnTo>
                <a:lnTo>
                  <a:pt x="132447" y="109550"/>
                </a:lnTo>
                <a:lnTo>
                  <a:pt x="135926" y="103861"/>
                </a:lnTo>
                <a:lnTo>
                  <a:pt x="139152" y="98062"/>
                </a:lnTo>
                <a:lnTo>
                  <a:pt x="142160" y="92119"/>
                </a:lnTo>
                <a:lnTo>
                  <a:pt x="144806" y="86030"/>
                </a:lnTo>
                <a:lnTo>
                  <a:pt x="147198" y="79797"/>
                </a:lnTo>
                <a:lnTo>
                  <a:pt x="149336" y="73491"/>
                </a:lnTo>
                <a:lnTo>
                  <a:pt x="151112" y="67113"/>
                </a:lnTo>
                <a:lnTo>
                  <a:pt x="152670" y="60590"/>
                </a:lnTo>
                <a:lnTo>
                  <a:pt x="153866" y="54067"/>
                </a:lnTo>
                <a:lnTo>
                  <a:pt x="154809" y="47435"/>
                </a:lnTo>
                <a:lnTo>
                  <a:pt x="155461" y="40694"/>
                </a:lnTo>
                <a:lnTo>
                  <a:pt x="155751" y="33990"/>
                </a:lnTo>
                <a:lnTo>
                  <a:pt x="155751" y="30583"/>
                </a:lnTo>
                <a:lnTo>
                  <a:pt x="155751" y="7716"/>
                </a:lnTo>
                <a:lnTo>
                  <a:pt x="155751" y="6266"/>
                </a:lnTo>
                <a:lnTo>
                  <a:pt x="155461" y="3439"/>
                </a:lnTo>
                <a:lnTo>
                  <a:pt x="154881" y="685"/>
                </a:lnTo>
                <a:close/>
                <a:moveTo>
                  <a:pt x="113160" y="0"/>
                </a:moveTo>
                <a:lnTo>
                  <a:pt x="142020" y="0"/>
                </a:lnTo>
                <a:lnTo>
                  <a:pt x="143276" y="2870"/>
                </a:lnTo>
                <a:lnTo>
                  <a:pt x="143929" y="6059"/>
                </a:lnTo>
                <a:lnTo>
                  <a:pt x="144001" y="7727"/>
                </a:lnTo>
                <a:lnTo>
                  <a:pt x="144001" y="30598"/>
                </a:lnTo>
                <a:lnTo>
                  <a:pt x="143929" y="33715"/>
                </a:lnTo>
                <a:lnTo>
                  <a:pt x="143675" y="39876"/>
                </a:lnTo>
                <a:lnTo>
                  <a:pt x="143095" y="46038"/>
                </a:lnTo>
                <a:lnTo>
                  <a:pt x="142224" y="52164"/>
                </a:lnTo>
                <a:lnTo>
                  <a:pt x="141136" y="58217"/>
                </a:lnTo>
                <a:lnTo>
                  <a:pt x="139722" y="64161"/>
                </a:lnTo>
                <a:lnTo>
                  <a:pt x="138053" y="69997"/>
                </a:lnTo>
                <a:lnTo>
                  <a:pt x="136095" y="75796"/>
                </a:lnTo>
                <a:lnTo>
                  <a:pt x="133918" y="81486"/>
                </a:lnTo>
                <a:lnTo>
                  <a:pt x="131416" y="87068"/>
                </a:lnTo>
                <a:lnTo>
                  <a:pt x="128695" y="92578"/>
                </a:lnTo>
                <a:lnTo>
                  <a:pt x="125721" y="97942"/>
                </a:lnTo>
                <a:lnTo>
                  <a:pt x="122530" y="103161"/>
                </a:lnTo>
                <a:lnTo>
                  <a:pt x="119048" y="108236"/>
                </a:lnTo>
                <a:lnTo>
                  <a:pt x="115312" y="113165"/>
                </a:lnTo>
                <a:lnTo>
                  <a:pt x="111358" y="117913"/>
                </a:lnTo>
                <a:lnTo>
                  <a:pt x="109327" y="120269"/>
                </a:lnTo>
                <a:lnTo>
                  <a:pt x="86912" y="144880"/>
                </a:lnTo>
                <a:lnTo>
                  <a:pt x="86078" y="145641"/>
                </a:lnTo>
                <a:lnTo>
                  <a:pt x="84083" y="146547"/>
                </a:lnTo>
                <a:lnTo>
                  <a:pt x="83068" y="146583"/>
                </a:lnTo>
                <a:lnTo>
                  <a:pt x="82125" y="146547"/>
                </a:lnTo>
                <a:lnTo>
                  <a:pt x="80348" y="145858"/>
                </a:lnTo>
                <a:lnTo>
                  <a:pt x="79550" y="145242"/>
                </a:lnTo>
                <a:lnTo>
                  <a:pt x="78824" y="144445"/>
                </a:lnTo>
                <a:lnTo>
                  <a:pt x="77954" y="142633"/>
                </a:lnTo>
                <a:lnTo>
                  <a:pt x="77845" y="140639"/>
                </a:lnTo>
                <a:lnTo>
                  <a:pt x="78498" y="138718"/>
                </a:lnTo>
                <a:lnTo>
                  <a:pt x="79187" y="137884"/>
                </a:lnTo>
                <a:lnTo>
                  <a:pt x="101602" y="113237"/>
                </a:lnTo>
                <a:lnTo>
                  <a:pt x="103488" y="111099"/>
                </a:lnTo>
                <a:lnTo>
                  <a:pt x="107115" y="106713"/>
                </a:lnTo>
                <a:lnTo>
                  <a:pt x="110560" y="102183"/>
                </a:lnTo>
                <a:lnTo>
                  <a:pt x="113752" y="97471"/>
                </a:lnTo>
                <a:lnTo>
                  <a:pt x="116726" y="92650"/>
                </a:lnTo>
                <a:lnTo>
                  <a:pt x="119447" y="87721"/>
                </a:lnTo>
                <a:lnTo>
                  <a:pt x="121949" y="82682"/>
                </a:lnTo>
                <a:lnTo>
                  <a:pt x="124271" y="77536"/>
                </a:lnTo>
                <a:lnTo>
                  <a:pt x="126302" y="72244"/>
                </a:lnTo>
                <a:lnTo>
                  <a:pt x="128079" y="66916"/>
                </a:lnTo>
                <a:lnTo>
                  <a:pt x="129602" y="61515"/>
                </a:lnTo>
                <a:lnTo>
                  <a:pt x="130908" y="56006"/>
                </a:lnTo>
                <a:lnTo>
                  <a:pt x="131923" y="50496"/>
                </a:lnTo>
                <a:lnTo>
                  <a:pt x="132721" y="44842"/>
                </a:lnTo>
                <a:lnTo>
                  <a:pt x="133229" y="39224"/>
                </a:lnTo>
                <a:lnTo>
                  <a:pt x="133519" y="33461"/>
                </a:lnTo>
                <a:lnTo>
                  <a:pt x="133556" y="30598"/>
                </a:lnTo>
                <a:lnTo>
                  <a:pt x="133556" y="7727"/>
                </a:lnTo>
                <a:lnTo>
                  <a:pt x="133447" y="6531"/>
                </a:lnTo>
                <a:lnTo>
                  <a:pt x="132576" y="4392"/>
                </a:lnTo>
                <a:lnTo>
                  <a:pt x="130944" y="2761"/>
                </a:lnTo>
                <a:lnTo>
                  <a:pt x="128804" y="1891"/>
                </a:lnTo>
                <a:lnTo>
                  <a:pt x="127607" y="1819"/>
                </a:lnTo>
                <a:lnTo>
                  <a:pt x="126410" y="1891"/>
                </a:lnTo>
                <a:lnTo>
                  <a:pt x="124307" y="2761"/>
                </a:lnTo>
                <a:lnTo>
                  <a:pt x="122675" y="4392"/>
                </a:lnTo>
                <a:lnTo>
                  <a:pt x="121804" y="6531"/>
                </a:lnTo>
                <a:lnTo>
                  <a:pt x="121695" y="7727"/>
                </a:lnTo>
                <a:lnTo>
                  <a:pt x="121695" y="28423"/>
                </a:lnTo>
                <a:lnTo>
                  <a:pt x="121587" y="33534"/>
                </a:lnTo>
                <a:lnTo>
                  <a:pt x="120643" y="43682"/>
                </a:lnTo>
                <a:lnTo>
                  <a:pt x="118830" y="53686"/>
                </a:lnTo>
                <a:lnTo>
                  <a:pt x="116074" y="63436"/>
                </a:lnTo>
                <a:lnTo>
                  <a:pt x="112447" y="72824"/>
                </a:lnTo>
                <a:lnTo>
                  <a:pt x="107949" y="81921"/>
                </a:lnTo>
                <a:lnTo>
                  <a:pt x="102690" y="90584"/>
                </a:lnTo>
                <a:lnTo>
                  <a:pt x="96597" y="98775"/>
                </a:lnTo>
                <a:lnTo>
                  <a:pt x="93187" y="102654"/>
                </a:lnTo>
                <a:lnTo>
                  <a:pt x="70192" y="128171"/>
                </a:lnTo>
                <a:lnTo>
                  <a:pt x="69467" y="128896"/>
                </a:lnTo>
                <a:lnTo>
                  <a:pt x="67617" y="129765"/>
                </a:lnTo>
                <a:lnTo>
                  <a:pt x="65622" y="129874"/>
                </a:lnTo>
                <a:lnTo>
                  <a:pt x="63700" y="129222"/>
                </a:lnTo>
                <a:lnTo>
                  <a:pt x="62829" y="128533"/>
                </a:lnTo>
                <a:lnTo>
                  <a:pt x="62104" y="127808"/>
                </a:lnTo>
                <a:lnTo>
                  <a:pt x="61233" y="125923"/>
                </a:lnTo>
                <a:lnTo>
                  <a:pt x="61124" y="123930"/>
                </a:lnTo>
                <a:lnTo>
                  <a:pt x="61814" y="122009"/>
                </a:lnTo>
                <a:lnTo>
                  <a:pt x="62466" y="121175"/>
                </a:lnTo>
                <a:lnTo>
                  <a:pt x="85389" y="95658"/>
                </a:lnTo>
                <a:lnTo>
                  <a:pt x="88472" y="92143"/>
                </a:lnTo>
                <a:lnTo>
                  <a:pt x="94021" y="84748"/>
                </a:lnTo>
                <a:lnTo>
                  <a:pt x="98809" y="76883"/>
                </a:lnTo>
                <a:lnTo>
                  <a:pt x="102907" y="68655"/>
                </a:lnTo>
                <a:lnTo>
                  <a:pt x="106136" y="60138"/>
                </a:lnTo>
                <a:lnTo>
                  <a:pt x="108638" y="51330"/>
                </a:lnTo>
                <a:lnTo>
                  <a:pt x="110307" y="42232"/>
                </a:lnTo>
                <a:lnTo>
                  <a:pt x="111213" y="33062"/>
                </a:lnTo>
                <a:lnTo>
                  <a:pt x="111250" y="28423"/>
                </a:lnTo>
                <a:lnTo>
                  <a:pt x="111250" y="7727"/>
                </a:lnTo>
                <a:lnTo>
                  <a:pt x="111322" y="6059"/>
                </a:lnTo>
                <a:lnTo>
                  <a:pt x="111975" y="2870"/>
                </a:lnTo>
                <a:close/>
                <a:moveTo>
                  <a:pt x="89759" y="0"/>
                </a:moveTo>
                <a:lnTo>
                  <a:pt x="100513" y="0"/>
                </a:lnTo>
                <a:lnTo>
                  <a:pt x="100300" y="685"/>
                </a:lnTo>
                <a:lnTo>
                  <a:pt x="99720" y="3439"/>
                </a:lnTo>
                <a:lnTo>
                  <a:pt x="99466" y="6266"/>
                </a:lnTo>
                <a:lnTo>
                  <a:pt x="99394" y="7716"/>
                </a:lnTo>
                <a:lnTo>
                  <a:pt x="99394" y="28409"/>
                </a:lnTo>
                <a:lnTo>
                  <a:pt x="99357" y="32468"/>
                </a:lnTo>
                <a:lnTo>
                  <a:pt x="98633" y="40622"/>
                </a:lnTo>
                <a:lnTo>
                  <a:pt x="97110" y="48594"/>
                </a:lnTo>
                <a:lnTo>
                  <a:pt x="94936" y="56350"/>
                </a:lnTo>
                <a:lnTo>
                  <a:pt x="92036" y="63924"/>
                </a:lnTo>
                <a:lnTo>
                  <a:pt x="88448" y="71172"/>
                </a:lnTo>
                <a:lnTo>
                  <a:pt x="84208" y="78094"/>
                </a:lnTo>
                <a:lnTo>
                  <a:pt x="79351" y="84653"/>
                </a:lnTo>
                <a:lnTo>
                  <a:pt x="76669" y="87734"/>
                </a:lnTo>
                <a:lnTo>
                  <a:pt x="60324" y="105854"/>
                </a:lnTo>
                <a:lnTo>
                  <a:pt x="59599" y="106579"/>
                </a:lnTo>
                <a:lnTo>
                  <a:pt x="57715" y="107448"/>
                </a:lnTo>
                <a:lnTo>
                  <a:pt x="55721" y="107557"/>
                </a:lnTo>
                <a:lnTo>
                  <a:pt x="53800" y="106905"/>
                </a:lnTo>
                <a:lnTo>
                  <a:pt x="52967" y="106252"/>
                </a:lnTo>
                <a:lnTo>
                  <a:pt x="52242" y="105491"/>
                </a:lnTo>
                <a:lnTo>
                  <a:pt x="51336" y="103643"/>
                </a:lnTo>
                <a:lnTo>
                  <a:pt x="51227" y="101614"/>
                </a:lnTo>
                <a:lnTo>
                  <a:pt x="51916" y="99729"/>
                </a:lnTo>
                <a:lnTo>
                  <a:pt x="52604" y="98859"/>
                </a:lnTo>
                <a:lnTo>
                  <a:pt x="68877" y="80739"/>
                </a:lnTo>
                <a:lnTo>
                  <a:pt x="71269" y="78021"/>
                </a:lnTo>
                <a:lnTo>
                  <a:pt x="75546" y="72223"/>
                </a:lnTo>
                <a:lnTo>
                  <a:pt x="79315" y="66135"/>
                </a:lnTo>
                <a:lnTo>
                  <a:pt x="82432" y="59720"/>
                </a:lnTo>
                <a:lnTo>
                  <a:pt x="85005" y="53088"/>
                </a:lnTo>
                <a:lnTo>
                  <a:pt x="86926" y="46203"/>
                </a:lnTo>
                <a:lnTo>
                  <a:pt x="88231" y="39208"/>
                </a:lnTo>
                <a:lnTo>
                  <a:pt x="88920" y="31996"/>
                </a:lnTo>
                <a:lnTo>
                  <a:pt x="88956" y="28409"/>
                </a:lnTo>
                <a:lnTo>
                  <a:pt x="88956" y="7716"/>
                </a:lnTo>
                <a:lnTo>
                  <a:pt x="89028" y="5722"/>
                </a:lnTo>
                <a:lnTo>
                  <a:pt x="89391" y="1808"/>
                </a:lnTo>
                <a:close/>
                <a:moveTo>
                  <a:pt x="67259" y="0"/>
                </a:moveTo>
                <a:lnTo>
                  <a:pt x="77688" y="0"/>
                </a:lnTo>
                <a:lnTo>
                  <a:pt x="77683" y="26"/>
                </a:lnTo>
                <a:lnTo>
                  <a:pt x="77175" y="5100"/>
                </a:lnTo>
                <a:lnTo>
                  <a:pt x="77175" y="7710"/>
                </a:lnTo>
                <a:lnTo>
                  <a:pt x="77175" y="28403"/>
                </a:lnTo>
                <a:lnTo>
                  <a:pt x="77139" y="31448"/>
                </a:lnTo>
                <a:lnTo>
                  <a:pt x="76559" y="37536"/>
                </a:lnTo>
                <a:lnTo>
                  <a:pt x="75436" y="43516"/>
                </a:lnTo>
                <a:lnTo>
                  <a:pt x="73768" y="49315"/>
                </a:lnTo>
                <a:lnTo>
                  <a:pt x="71630" y="55005"/>
                </a:lnTo>
                <a:lnTo>
                  <a:pt x="68948" y="60441"/>
                </a:lnTo>
                <a:lnTo>
                  <a:pt x="65794" y="65587"/>
                </a:lnTo>
                <a:lnTo>
                  <a:pt x="62133" y="70516"/>
                </a:lnTo>
                <a:lnTo>
                  <a:pt x="60104" y="72799"/>
                </a:lnTo>
                <a:lnTo>
                  <a:pt x="45388" y="89144"/>
                </a:lnTo>
                <a:lnTo>
                  <a:pt x="44663" y="89869"/>
                </a:lnTo>
                <a:lnTo>
                  <a:pt x="42778" y="90775"/>
                </a:lnTo>
                <a:lnTo>
                  <a:pt x="40785" y="90848"/>
                </a:lnTo>
                <a:lnTo>
                  <a:pt x="38864" y="90195"/>
                </a:lnTo>
                <a:lnTo>
                  <a:pt x="38030" y="89543"/>
                </a:lnTo>
                <a:lnTo>
                  <a:pt x="37305" y="88782"/>
                </a:lnTo>
                <a:lnTo>
                  <a:pt x="36435" y="86934"/>
                </a:lnTo>
                <a:lnTo>
                  <a:pt x="36327" y="84904"/>
                </a:lnTo>
                <a:lnTo>
                  <a:pt x="36979" y="83019"/>
                </a:lnTo>
                <a:lnTo>
                  <a:pt x="37668" y="82150"/>
                </a:lnTo>
                <a:lnTo>
                  <a:pt x="52347" y="65877"/>
                </a:lnTo>
                <a:lnTo>
                  <a:pt x="54051" y="63884"/>
                </a:lnTo>
                <a:lnTo>
                  <a:pt x="57132" y="59752"/>
                </a:lnTo>
                <a:lnTo>
                  <a:pt x="59814" y="55367"/>
                </a:lnTo>
                <a:lnTo>
                  <a:pt x="62025" y="50837"/>
                </a:lnTo>
                <a:lnTo>
                  <a:pt x="63873" y="46017"/>
                </a:lnTo>
                <a:lnTo>
                  <a:pt x="65287" y="41124"/>
                </a:lnTo>
                <a:lnTo>
                  <a:pt x="66229" y="36123"/>
                </a:lnTo>
                <a:lnTo>
                  <a:pt x="66700" y="30940"/>
                </a:lnTo>
                <a:lnTo>
                  <a:pt x="66737" y="28403"/>
                </a:lnTo>
                <a:lnTo>
                  <a:pt x="66737" y="7710"/>
                </a:lnTo>
                <a:lnTo>
                  <a:pt x="66773" y="4593"/>
                </a:lnTo>
                <a:close/>
                <a:moveTo>
                  <a:pt x="44792" y="0"/>
                </a:moveTo>
                <a:lnTo>
                  <a:pt x="55265" y="0"/>
                </a:lnTo>
                <a:lnTo>
                  <a:pt x="54899" y="4395"/>
                </a:lnTo>
                <a:lnTo>
                  <a:pt x="54826" y="7694"/>
                </a:lnTo>
                <a:lnTo>
                  <a:pt x="54790" y="8746"/>
                </a:lnTo>
                <a:lnTo>
                  <a:pt x="53955" y="10631"/>
                </a:lnTo>
                <a:lnTo>
                  <a:pt x="52540" y="12045"/>
                </a:lnTo>
                <a:lnTo>
                  <a:pt x="50653" y="12879"/>
                </a:lnTo>
                <a:lnTo>
                  <a:pt x="49601" y="12915"/>
                </a:lnTo>
                <a:lnTo>
                  <a:pt x="48548" y="12879"/>
                </a:lnTo>
                <a:lnTo>
                  <a:pt x="46697" y="12045"/>
                </a:lnTo>
                <a:lnTo>
                  <a:pt x="45282" y="10631"/>
                </a:lnTo>
                <a:lnTo>
                  <a:pt x="44448" y="8746"/>
                </a:lnTo>
                <a:lnTo>
                  <a:pt x="44375" y="7694"/>
                </a:lnTo>
                <a:lnTo>
                  <a:pt x="44448" y="3924"/>
                </a:lnTo>
                <a:close/>
                <a:moveTo>
                  <a:pt x="22468" y="0"/>
                </a:moveTo>
                <a:lnTo>
                  <a:pt x="32946" y="0"/>
                </a:lnTo>
                <a:lnTo>
                  <a:pt x="32649" y="3199"/>
                </a:lnTo>
                <a:lnTo>
                  <a:pt x="32540" y="7730"/>
                </a:lnTo>
                <a:lnTo>
                  <a:pt x="32540" y="28431"/>
                </a:lnTo>
                <a:lnTo>
                  <a:pt x="32504" y="30389"/>
                </a:lnTo>
                <a:lnTo>
                  <a:pt x="31780" y="34377"/>
                </a:lnTo>
                <a:lnTo>
                  <a:pt x="30367" y="38075"/>
                </a:lnTo>
                <a:lnTo>
                  <a:pt x="28266" y="41519"/>
                </a:lnTo>
                <a:lnTo>
                  <a:pt x="26925" y="43078"/>
                </a:lnTo>
                <a:lnTo>
                  <a:pt x="20513" y="50256"/>
                </a:lnTo>
                <a:lnTo>
                  <a:pt x="19680" y="51018"/>
                </a:lnTo>
                <a:lnTo>
                  <a:pt x="17687" y="51852"/>
                </a:lnTo>
                <a:lnTo>
                  <a:pt x="16637" y="51960"/>
                </a:lnTo>
                <a:lnTo>
                  <a:pt x="15695" y="51924"/>
                </a:lnTo>
                <a:lnTo>
                  <a:pt x="13920" y="51235"/>
                </a:lnTo>
                <a:lnTo>
                  <a:pt x="13159" y="50619"/>
                </a:lnTo>
                <a:lnTo>
                  <a:pt x="12434" y="49821"/>
                </a:lnTo>
                <a:lnTo>
                  <a:pt x="11529" y="48009"/>
                </a:lnTo>
                <a:lnTo>
                  <a:pt x="11420" y="46015"/>
                </a:lnTo>
                <a:lnTo>
                  <a:pt x="12108" y="44093"/>
                </a:lnTo>
                <a:lnTo>
                  <a:pt x="12797" y="43259"/>
                </a:lnTo>
                <a:lnTo>
                  <a:pt x="19209" y="36081"/>
                </a:lnTo>
                <a:lnTo>
                  <a:pt x="19897" y="35247"/>
                </a:lnTo>
                <a:lnTo>
                  <a:pt x="20984" y="33471"/>
                </a:lnTo>
                <a:lnTo>
                  <a:pt x="21709" y="31549"/>
                </a:lnTo>
                <a:lnTo>
                  <a:pt x="22107" y="29447"/>
                </a:lnTo>
                <a:lnTo>
                  <a:pt x="22107" y="28431"/>
                </a:lnTo>
                <a:lnTo>
                  <a:pt x="22107" y="7730"/>
                </a:lnTo>
                <a:lnTo>
                  <a:pt x="22216" y="2655"/>
                </a:lnTo>
                <a:close/>
                <a:moveTo>
                  <a:pt x="91" y="0"/>
                </a:moveTo>
                <a:lnTo>
                  <a:pt x="10564" y="0"/>
                </a:lnTo>
                <a:lnTo>
                  <a:pt x="10441" y="2398"/>
                </a:lnTo>
                <a:lnTo>
                  <a:pt x="10332" y="3450"/>
                </a:lnTo>
                <a:lnTo>
                  <a:pt x="9499" y="5228"/>
                </a:lnTo>
                <a:lnTo>
                  <a:pt x="8085" y="6570"/>
                </a:lnTo>
                <a:lnTo>
                  <a:pt x="6272" y="7332"/>
                </a:lnTo>
                <a:lnTo>
                  <a:pt x="5221" y="7368"/>
                </a:lnTo>
                <a:lnTo>
                  <a:pt x="5112" y="7368"/>
                </a:lnTo>
                <a:lnTo>
                  <a:pt x="5003" y="7368"/>
                </a:lnTo>
                <a:lnTo>
                  <a:pt x="3915" y="7259"/>
                </a:lnTo>
                <a:lnTo>
                  <a:pt x="2103" y="6388"/>
                </a:lnTo>
                <a:lnTo>
                  <a:pt x="725" y="4901"/>
                </a:lnTo>
                <a:lnTo>
                  <a:pt x="36" y="2979"/>
                </a:lnTo>
                <a:lnTo>
                  <a:pt x="0" y="192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65" name="Google Shape;265;ge6751053f1_1_20"/>
          <p:cNvCxnSpPr/>
          <p:nvPr/>
        </p:nvCxnSpPr>
        <p:spPr>
          <a:xfrm>
            <a:off x="265270" y="6648254"/>
            <a:ext cx="11664000" cy="0"/>
          </a:xfrm>
          <a:prstGeom prst="straightConnector1">
            <a:avLst/>
          </a:prstGeom>
          <a:noFill/>
          <a:ln cap="rnd" cmpd="sng" w="9525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6" name="Google Shape;266;ge6751053f1_1_20"/>
          <p:cNvSpPr/>
          <p:nvPr/>
        </p:nvSpPr>
        <p:spPr>
          <a:xfrm>
            <a:off x="1384560" y="428675"/>
            <a:ext cx="10179900" cy="466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lt1">
                <a:alpha val="2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i="1"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아이디어(New Idea)</a:t>
            </a:r>
            <a:endParaRPr b="1" i="1"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7" name="Google Shape;267;ge6751053f1_1_20"/>
          <p:cNvSpPr txBox="1"/>
          <p:nvPr/>
        </p:nvSpPr>
        <p:spPr>
          <a:xfrm>
            <a:off x="3595125" y="1293550"/>
            <a:ext cx="50043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Emergency!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68" name="Google Shape;268;ge6751053f1_1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075" y="2301550"/>
            <a:ext cx="3243300" cy="162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e6751053f1_1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6677" y="4602650"/>
            <a:ext cx="2478499" cy="1845989"/>
          </a:xfrm>
          <a:prstGeom prst="rect">
            <a:avLst/>
          </a:prstGeom>
          <a:noFill/>
          <a:ln>
            <a:noFill/>
          </a:ln>
          <a:effectLst>
            <a:outerShdw blurRad="228600" rotWithShape="0" algn="tl" dir="2700000" dist="38100">
              <a:srgbClr val="000000">
                <a:alpha val="40000"/>
              </a:srgbClr>
            </a:outerShdw>
          </a:effectLst>
        </p:spPr>
      </p:pic>
      <p:sp>
        <p:nvSpPr>
          <p:cNvPr id="270" name="Google Shape;270;ge6751053f1_1_20"/>
          <p:cNvSpPr/>
          <p:nvPr/>
        </p:nvSpPr>
        <p:spPr>
          <a:xfrm flipH="1" rot="10800000">
            <a:off x="2280350" y="3993100"/>
            <a:ext cx="2096700" cy="1791000"/>
          </a:xfrm>
          <a:prstGeom prst="bentArrow">
            <a:avLst>
              <a:gd fmla="val 20487" name="adj1"/>
              <a:gd fmla="val 24877" name="adj2"/>
              <a:gd fmla="val 28776" name="adj3"/>
              <a:gd fmla="val 47316" name="adj4"/>
            </a:avLst>
          </a:prstGeom>
          <a:solidFill>
            <a:srgbClr val="0000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ge6751053f1_1_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7800" y="4321350"/>
            <a:ext cx="2249425" cy="2327001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e6751053f1_1_20"/>
          <p:cNvSpPr txBox="1"/>
          <p:nvPr/>
        </p:nvSpPr>
        <p:spPr>
          <a:xfrm>
            <a:off x="5119225" y="2230000"/>
            <a:ext cx="5284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&lt;장점&gt;</a:t>
            </a:r>
            <a:endParaRPr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신속성,정확성,필요한 정보만 제공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&lt;대상&gt;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</a:rPr>
              <a:t>미국(신원확인절차가 필요한 국가)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7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2021-07-14T16:30:36Z</dcterms:created>
  <dc:creator>조현석</dc:creator>
</cp:coreProperties>
</file>